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notesSlides/notesSlide2.xml" ContentType="application/vnd.openxmlformats-officedocument.presentationml.notesSlide+xml"/>
  <Override PartName="/ppt/activeX/activeX3.xml" ContentType="application/vnd.ms-office.activeX+xml"/>
  <Override PartName="/ppt/activeX/activeX4.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8" r:id="rId2"/>
    <p:sldId id="260" r:id="rId3"/>
    <p:sldId id="261" r:id="rId4"/>
    <p:sldId id="262"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9" d="100"/>
          <a:sy n="59" d="100"/>
        </p:scale>
        <p:origin x="1176"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05E9A-580E-49B5-9EFA-47CFC8390482}" type="datetimeFigureOut">
              <a:rPr lang="en-GB" smtClean="0"/>
              <a:t>18/11/2023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688A2-67AD-4073-9C0B-073D6E63861C}" type="slidenum">
              <a:rPr lang="en-GB" smtClean="0"/>
              <a:t>‹#›</a:t>
            </a:fld>
            <a:endParaRPr lang="en-GB"/>
          </a:p>
        </p:txBody>
      </p:sp>
    </p:spTree>
    <p:extLst>
      <p:ext uri="{BB962C8B-B14F-4D97-AF65-F5344CB8AC3E}">
        <p14:creationId xmlns:p14="http://schemas.microsoft.com/office/powerpoint/2010/main" val="416272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r>
              <a:rPr lang="vi-VN" dirty="0"/>
              <a:t>HỎI HÌNH ẢNH</a:t>
            </a:r>
            <a:endParaRPr lang="en-US" dirty="0"/>
          </a:p>
        </p:txBody>
      </p:sp>
    </p:spTree>
    <p:extLst>
      <p:ext uri="{BB962C8B-B14F-4D97-AF65-F5344CB8AC3E}">
        <p14:creationId xmlns:p14="http://schemas.microsoft.com/office/powerpoint/2010/main" val="382971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a:p>
            <a:endParaRPr lang="en-US" dirty="0"/>
          </a:p>
        </p:txBody>
      </p:sp>
      <p:sp>
        <p:nvSpPr>
          <p:cNvPr id="4" name="Chỗ dành sẵn cho Số hiệu Bản chiếu 3"/>
          <p:cNvSpPr>
            <a:spLocks noGrp="1"/>
          </p:cNvSpPr>
          <p:nvPr>
            <p:ph type="sldNum" sz="quarter" idx="5"/>
          </p:nvPr>
        </p:nvSpPr>
        <p:spPr/>
        <p:txBody>
          <a:bodyPr/>
          <a:lstStyle/>
          <a:p>
            <a:fld id="{69E19911-754F-4BFD-AB8C-7D58CEEFF521}" type="slidenum">
              <a:rPr lang="en-US" smtClean="0"/>
              <a:t>11</a:t>
            </a:fld>
            <a:endParaRPr lang="en-US"/>
          </a:p>
        </p:txBody>
      </p:sp>
    </p:spTree>
    <p:extLst>
      <p:ext uri="{BB962C8B-B14F-4D97-AF65-F5344CB8AC3E}">
        <p14:creationId xmlns:p14="http://schemas.microsoft.com/office/powerpoint/2010/main" val="289031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FFE9962-1C5D-43B2-926C-1EA1C17AE040}" type="datetimeFigureOut">
              <a:rPr lang="en-GB" smtClean="0"/>
              <a:t>18/11/2023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6AD84-3395-43EE-B50A-A11FE41FCA24}" type="slidenum">
              <a:rPr lang="en-GB" smtClean="0"/>
              <a:t>‹#›</a:t>
            </a:fld>
            <a:endParaRPr lang="en-GB"/>
          </a:p>
        </p:txBody>
      </p:sp>
    </p:spTree>
    <p:extLst>
      <p:ext uri="{BB962C8B-B14F-4D97-AF65-F5344CB8AC3E}">
        <p14:creationId xmlns:p14="http://schemas.microsoft.com/office/powerpoint/2010/main" val="323235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FE9962-1C5D-43B2-926C-1EA1C17AE040}" type="datetimeFigureOut">
              <a:rPr lang="en-GB" smtClean="0"/>
              <a:t>18/11/2023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6AD84-3395-43EE-B50A-A11FE41FCA24}" type="slidenum">
              <a:rPr lang="en-GB" smtClean="0"/>
              <a:t>‹#›</a:t>
            </a:fld>
            <a:endParaRPr lang="en-GB"/>
          </a:p>
        </p:txBody>
      </p:sp>
    </p:spTree>
    <p:extLst>
      <p:ext uri="{BB962C8B-B14F-4D97-AF65-F5344CB8AC3E}">
        <p14:creationId xmlns:p14="http://schemas.microsoft.com/office/powerpoint/2010/main" val="1650066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FE9962-1C5D-43B2-926C-1EA1C17AE040}" type="datetimeFigureOut">
              <a:rPr lang="en-GB" smtClean="0"/>
              <a:t>18/11/2023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6AD84-3395-43EE-B50A-A11FE41FCA24}" type="slidenum">
              <a:rPr lang="en-GB" smtClean="0"/>
              <a:t>‹#›</a:t>
            </a:fld>
            <a:endParaRPr lang="en-GB"/>
          </a:p>
        </p:txBody>
      </p:sp>
    </p:spTree>
    <p:extLst>
      <p:ext uri="{BB962C8B-B14F-4D97-AF65-F5344CB8AC3E}">
        <p14:creationId xmlns:p14="http://schemas.microsoft.com/office/powerpoint/2010/main" val="331683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FE9962-1C5D-43B2-926C-1EA1C17AE040}" type="datetimeFigureOut">
              <a:rPr lang="en-GB" smtClean="0"/>
              <a:t>18/11/2023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6AD84-3395-43EE-B50A-A11FE41FCA24}" type="slidenum">
              <a:rPr lang="en-GB" smtClean="0"/>
              <a:t>‹#›</a:t>
            </a:fld>
            <a:endParaRPr lang="en-GB"/>
          </a:p>
        </p:txBody>
      </p:sp>
    </p:spTree>
    <p:extLst>
      <p:ext uri="{BB962C8B-B14F-4D97-AF65-F5344CB8AC3E}">
        <p14:creationId xmlns:p14="http://schemas.microsoft.com/office/powerpoint/2010/main" val="1402879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FE9962-1C5D-43B2-926C-1EA1C17AE040}" type="datetimeFigureOut">
              <a:rPr lang="en-GB" smtClean="0"/>
              <a:t>18/11/2023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6AD84-3395-43EE-B50A-A11FE41FCA24}" type="slidenum">
              <a:rPr lang="en-GB" smtClean="0"/>
              <a:t>‹#›</a:t>
            </a:fld>
            <a:endParaRPr lang="en-GB"/>
          </a:p>
        </p:txBody>
      </p:sp>
    </p:spTree>
    <p:extLst>
      <p:ext uri="{BB962C8B-B14F-4D97-AF65-F5344CB8AC3E}">
        <p14:creationId xmlns:p14="http://schemas.microsoft.com/office/powerpoint/2010/main" val="501276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FFE9962-1C5D-43B2-926C-1EA1C17AE040}" type="datetimeFigureOut">
              <a:rPr lang="en-GB" smtClean="0"/>
              <a:t>18/11/2023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06AD84-3395-43EE-B50A-A11FE41FCA24}" type="slidenum">
              <a:rPr lang="en-GB" smtClean="0"/>
              <a:t>‹#›</a:t>
            </a:fld>
            <a:endParaRPr lang="en-GB"/>
          </a:p>
        </p:txBody>
      </p:sp>
    </p:spTree>
    <p:extLst>
      <p:ext uri="{BB962C8B-B14F-4D97-AF65-F5344CB8AC3E}">
        <p14:creationId xmlns:p14="http://schemas.microsoft.com/office/powerpoint/2010/main" val="683916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FFE9962-1C5D-43B2-926C-1EA1C17AE040}" type="datetimeFigureOut">
              <a:rPr lang="en-GB" smtClean="0"/>
              <a:t>18/11/2023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06AD84-3395-43EE-B50A-A11FE41FCA24}" type="slidenum">
              <a:rPr lang="en-GB" smtClean="0"/>
              <a:t>‹#›</a:t>
            </a:fld>
            <a:endParaRPr lang="en-GB"/>
          </a:p>
        </p:txBody>
      </p:sp>
    </p:spTree>
    <p:extLst>
      <p:ext uri="{BB962C8B-B14F-4D97-AF65-F5344CB8AC3E}">
        <p14:creationId xmlns:p14="http://schemas.microsoft.com/office/powerpoint/2010/main" val="328285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FFE9962-1C5D-43B2-926C-1EA1C17AE040}" type="datetimeFigureOut">
              <a:rPr lang="en-GB" smtClean="0"/>
              <a:t>18/11/2023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06AD84-3395-43EE-B50A-A11FE41FCA24}" type="slidenum">
              <a:rPr lang="en-GB" smtClean="0"/>
              <a:t>‹#›</a:t>
            </a:fld>
            <a:endParaRPr lang="en-GB"/>
          </a:p>
        </p:txBody>
      </p:sp>
    </p:spTree>
    <p:extLst>
      <p:ext uri="{BB962C8B-B14F-4D97-AF65-F5344CB8AC3E}">
        <p14:creationId xmlns:p14="http://schemas.microsoft.com/office/powerpoint/2010/main" val="428451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E9962-1C5D-43B2-926C-1EA1C17AE040}" type="datetimeFigureOut">
              <a:rPr lang="en-GB" smtClean="0"/>
              <a:t>18/11/2023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06AD84-3395-43EE-B50A-A11FE41FCA24}" type="slidenum">
              <a:rPr lang="en-GB" smtClean="0"/>
              <a:t>‹#›</a:t>
            </a:fld>
            <a:endParaRPr lang="en-GB"/>
          </a:p>
        </p:txBody>
      </p:sp>
    </p:spTree>
    <p:extLst>
      <p:ext uri="{BB962C8B-B14F-4D97-AF65-F5344CB8AC3E}">
        <p14:creationId xmlns:p14="http://schemas.microsoft.com/office/powerpoint/2010/main" val="13404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FE9962-1C5D-43B2-926C-1EA1C17AE040}" type="datetimeFigureOut">
              <a:rPr lang="en-GB" smtClean="0"/>
              <a:t>18/11/2023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06AD84-3395-43EE-B50A-A11FE41FCA24}" type="slidenum">
              <a:rPr lang="en-GB" smtClean="0"/>
              <a:t>‹#›</a:t>
            </a:fld>
            <a:endParaRPr lang="en-GB"/>
          </a:p>
        </p:txBody>
      </p:sp>
    </p:spTree>
    <p:extLst>
      <p:ext uri="{BB962C8B-B14F-4D97-AF65-F5344CB8AC3E}">
        <p14:creationId xmlns:p14="http://schemas.microsoft.com/office/powerpoint/2010/main" val="95959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FE9962-1C5D-43B2-926C-1EA1C17AE040}" type="datetimeFigureOut">
              <a:rPr lang="en-GB" smtClean="0"/>
              <a:t>18/11/2023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06AD84-3395-43EE-B50A-A11FE41FCA24}" type="slidenum">
              <a:rPr lang="en-GB" smtClean="0"/>
              <a:t>‹#›</a:t>
            </a:fld>
            <a:endParaRPr lang="en-GB"/>
          </a:p>
        </p:txBody>
      </p:sp>
    </p:spTree>
    <p:extLst>
      <p:ext uri="{BB962C8B-B14F-4D97-AF65-F5344CB8AC3E}">
        <p14:creationId xmlns:p14="http://schemas.microsoft.com/office/powerpoint/2010/main" val="1111995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E9962-1C5D-43B2-926C-1EA1C17AE040}" type="datetimeFigureOut">
              <a:rPr lang="en-GB" smtClean="0"/>
              <a:t>18/11/2023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6AD84-3395-43EE-B50A-A11FE41FCA24}" type="slidenum">
              <a:rPr lang="en-GB" smtClean="0"/>
              <a:t>‹#›</a:t>
            </a:fld>
            <a:endParaRPr lang="en-GB"/>
          </a:p>
        </p:txBody>
      </p:sp>
    </p:spTree>
    <p:extLst>
      <p:ext uri="{BB962C8B-B14F-4D97-AF65-F5344CB8AC3E}">
        <p14:creationId xmlns:p14="http://schemas.microsoft.com/office/powerpoint/2010/main" val="4064711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image" Target="../media/image20.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audio" Target="../media/audio2.wav"/><Relationship Id="rId4"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27.wmf"/><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gif"/></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4.xml"/><Relationship Id="rId1" Type="http://schemas.openxmlformats.org/officeDocument/2006/relationships/vmlDrawing" Target="../drawings/vmlDrawing4.vml"/><Relationship Id="rId5" Type="http://schemas.openxmlformats.org/officeDocument/2006/relationships/image" Target="../media/image47.wmf"/><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Hình ảnh 2" descr="Ảnh có chứa văn bản, màn hình, thiết bị điện tử, ảnh chụp màn hình&#10;&#10;Mô tả được tạo tự động">
            <a:extLst>
              <a:ext uri="{FF2B5EF4-FFF2-40B4-BE49-F238E27FC236}">
                <a16:creationId xmlns:a16="http://schemas.microsoft.com/office/drawing/2014/main" xmlns="" id="{0CEB0AE0-345F-B28D-C9D0-246EC4649AB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0000" t="44889" r="48375" b="13333"/>
          <a:stretch/>
        </p:blipFill>
        <p:spPr>
          <a:xfrm>
            <a:off x="0" y="-55605"/>
            <a:ext cx="12245908" cy="6913606"/>
          </a:xfrm>
          <a:prstGeom prst="rect">
            <a:avLst/>
          </a:prstGeom>
        </p:spPr>
      </p:pic>
      <p:sp>
        <p:nvSpPr>
          <p:cNvPr id="2" name="Hình chữ nhật: Góc Tròn 1">
            <a:extLst>
              <a:ext uri="{FF2B5EF4-FFF2-40B4-BE49-F238E27FC236}">
                <a16:creationId xmlns:a16="http://schemas.microsoft.com/office/drawing/2014/main" xmlns="" id="{5E942D8F-096F-FF8A-94C5-E3C08D45D6A9}"/>
              </a:ext>
            </a:extLst>
          </p:cNvPr>
          <p:cNvSpPr/>
          <p:nvPr/>
        </p:nvSpPr>
        <p:spPr>
          <a:xfrm>
            <a:off x="1295400" y="537029"/>
            <a:ext cx="9601200" cy="5558971"/>
          </a:xfrm>
          <a:prstGeom prst="roundRect">
            <a:avLst/>
          </a:prstGeom>
          <a:solidFill>
            <a:srgbClr val="FFFFFF">
              <a:alpha val="80000"/>
            </a:srgbClr>
          </a:solidFill>
          <a:ln w="28575">
            <a:solidFill>
              <a:srgbClr val="0070C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3">
            <a:extLst>
              <a:ext uri="{FF2B5EF4-FFF2-40B4-BE49-F238E27FC236}">
                <a16:creationId xmlns:a16="http://schemas.microsoft.com/office/drawing/2014/main" xmlns="" id="{238970F2-C66C-E948-506F-7C235B2DBDBA}"/>
              </a:ext>
            </a:extLst>
          </p:cNvPr>
          <p:cNvSpPr/>
          <p:nvPr/>
        </p:nvSpPr>
        <p:spPr>
          <a:xfrm>
            <a:off x="4508644" y="3491491"/>
            <a:ext cx="3174711" cy="923330"/>
          </a:xfrm>
          <a:prstGeom prst="rect">
            <a:avLst/>
          </a:prstGeom>
        </p:spPr>
        <p:txBody>
          <a:bodyPr wrap="square">
            <a:spAutoFit/>
          </a:bodyPr>
          <a:lstStyle/>
          <a:p>
            <a:pPr algn="ctr"/>
            <a:r>
              <a:rPr lang="vi-VN" sz="5400" dirty="0">
                <a:solidFill>
                  <a:srgbClr val="00B050"/>
                </a:solidFill>
                <a:latin typeface="#9Slide05 Phobia" panose="02000506000000020003" pitchFamily="2" charset="0"/>
                <a:ea typeface="LNTH-LuoLuoNotangYuanTi 1" panose="020B0604020202020204" charset="-128"/>
                <a:cs typeface="LNTH-LuoLuoNotangYuanTi 1" panose="020B0604020202020204" charset="-128"/>
              </a:rPr>
              <a:t>Bài </a:t>
            </a:r>
            <a:r>
              <a:rPr lang="en-US" sz="5400" dirty="0">
                <a:solidFill>
                  <a:srgbClr val="00B050"/>
                </a:solidFill>
                <a:latin typeface="#9Slide05 Phobia" panose="02000506000000020003" pitchFamily="2" charset="0"/>
                <a:ea typeface="LNTH-LuoLuoNotangYuanTi 1" panose="020B0604020202020204" charset="-128"/>
                <a:cs typeface="LNTH-LuoLuoNotangYuanTi 1" panose="020B0604020202020204" charset="-128"/>
              </a:rPr>
              <a:t>6</a:t>
            </a:r>
            <a:r>
              <a:rPr lang="vi-VN" sz="5400" dirty="0">
                <a:solidFill>
                  <a:srgbClr val="00B050"/>
                </a:solidFill>
                <a:latin typeface="#9Slide05 Phobia" panose="02000506000000020003" pitchFamily="2" charset="0"/>
                <a:ea typeface="LNTH-LuoLuoNotangYuanTi 1" panose="020B0604020202020204" charset="-128"/>
                <a:cs typeface="LNTH-LuoLuoNotangYuanTi 1" panose="020B0604020202020204" charset="-128"/>
              </a:rPr>
              <a:t> – 1 tiết</a:t>
            </a:r>
            <a:endParaRPr lang="en-US" sz="5400" dirty="0">
              <a:solidFill>
                <a:srgbClr val="00B050"/>
              </a:solidFill>
              <a:latin typeface="#9Slide05 Phobia" panose="02000506000000020003" pitchFamily="2" charset="0"/>
              <a:ea typeface="LNTH-LuoLuoNotangYuanTi 1" panose="020B0604020202020204" charset="-128"/>
              <a:cs typeface="LNTH-LuoLuoNotangYuanTi 1" panose="020B0604020202020204" charset="-128"/>
            </a:endParaRPr>
          </a:p>
        </p:txBody>
      </p:sp>
      <p:pic>
        <p:nvPicPr>
          <p:cNvPr id="18" name="Hình ảnh 17" descr="Ảnh có chứa màu đen, bóng tối, đen và trắng, bóng rọi&#10;&#10;Mô tả được tạo tự động">
            <a:extLst>
              <a:ext uri="{FF2B5EF4-FFF2-40B4-BE49-F238E27FC236}">
                <a16:creationId xmlns:a16="http://schemas.microsoft.com/office/drawing/2014/main" xmlns="" id="{69B40CEC-2BEF-B85A-9EEA-A0D68DD590F7}"/>
              </a:ext>
            </a:extLst>
          </p:cNvPr>
          <p:cNvPicPr>
            <a:picLocks noChangeAspect="1"/>
          </p:cNvPicPr>
          <p:nvPr/>
        </p:nvPicPr>
        <p:blipFill rotWithShape="1">
          <a:blip r:embed="rId4">
            <a:extLst>
              <a:ext uri="{28A0092B-C50C-407E-A947-70E740481C1C}">
                <a14:useLocalDpi xmlns:a14="http://schemas.microsoft.com/office/drawing/2010/main" val="0"/>
              </a:ext>
            </a:extLst>
          </a:blip>
          <a:srcRect l="61197" r="-1"/>
          <a:stretch/>
        </p:blipFill>
        <p:spPr>
          <a:xfrm>
            <a:off x="8860288" y="2981863"/>
            <a:ext cx="2036312" cy="2951833"/>
          </a:xfrm>
          <a:prstGeom prst="rect">
            <a:avLst/>
          </a:prstGeom>
        </p:spPr>
      </p:pic>
      <p:grpSp>
        <p:nvGrpSpPr>
          <p:cNvPr id="3" name="Group 714">
            <a:extLst>
              <a:ext uri="{FF2B5EF4-FFF2-40B4-BE49-F238E27FC236}">
                <a16:creationId xmlns:a16="http://schemas.microsoft.com/office/drawing/2014/main" xmlns="" id="{51136A43-7E4F-F7AF-7421-C4EE4850FC7F}"/>
              </a:ext>
            </a:extLst>
          </p:cNvPr>
          <p:cNvGrpSpPr/>
          <p:nvPr/>
        </p:nvGrpSpPr>
        <p:grpSpPr>
          <a:xfrm>
            <a:off x="1156777" y="4302147"/>
            <a:ext cx="9878444" cy="1464055"/>
            <a:chOff x="4452373" y="7548832"/>
            <a:chExt cx="13740086" cy="1464055"/>
          </a:xfrm>
        </p:grpSpPr>
        <p:sp>
          <p:nvSpPr>
            <p:cNvPr id="6" name="TextBox 715">
              <a:extLst>
                <a:ext uri="{FF2B5EF4-FFF2-40B4-BE49-F238E27FC236}">
                  <a16:creationId xmlns:a16="http://schemas.microsoft.com/office/drawing/2014/main" xmlns="" id="{DE10B16D-C335-FAF7-D2CE-E514181C8AEC}"/>
                </a:ext>
              </a:extLst>
            </p:cNvPr>
            <p:cNvSpPr txBox="1"/>
            <p:nvPr/>
          </p:nvSpPr>
          <p:spPr>
            <a:xfrm>
              <a:off x="4528304" y="7548832"/>
              <a:ext cx="13664155" cy="144655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88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KÌ QUAN ĐÊ BIỂN</a:t>
              </a:r>
            </a:p>
          </p:txBody>
        </p:sp>
        <p:sp>
          <p:nvSpPr>
            <p:cNvPr id="10" name="TextBox 716">
              <a:extLst>
                <a:ext uri="{FF2B5EF4-FFF2-40B4-BE49-F238E27FC236}">
                  <a16:creationId xmlns:a16="http://schemas.microsoft.com/office/drawing/2014/main" xmlns="" id="{C39112E2-D671-6B2F-0701-011E59B1D724}"/>
                </a:ext>
              </a:extLst>
            </p:cNvPr>
            <p:cNvSpPr txBox="1"/>
            <p:nvPr/>
          </p:nvSpPr>
          <p:spPr>
            <a:xfrm>
              <a:off x="4452373" y="7566337"/>
              <a:ext cx="13664155" cy="144655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88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mj-lt"/>
                </a:rPr>
                <a:t>K</a:t>
              </a:r>
              <a:r>
                <a:rPr lang="en-US" sz="88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Ì </a:t>
              </a:r>
              <a:r>
                <a:rPr lang="en-US" sz="88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Q</a:t>
              </a:r>
              <a:r>
                <a:rPr lang="en-US" sz="8800" b="1" dirty="0">
                  <a:ln w="28575">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mj-lt"/>
                </a:rPr>
                <a:t>U</a:t>
              </a:r>
              <a:r>
                <a:rPr lang="en-US" sz="88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A</a:t>
              </a:r>
              <a:r>
                <a:rPr lang="en-US" sz="88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rPr>
                <a:t>N </a:t>
              </a:r>
              <a:r>
                <a:rPr lang="en-US" sz="8800" b="1" dirty="0">
                  <a:ln w="28575">
                    <a:solidFill>
                      <a:srgbClr val="002060"/>
                    </a:solidFill>
                    <a:prstDash val="solid"/>
                  </a:ln>
                  <a:solidFill>
                    <a:srgbClr val="94AFDC"/>
                  </a:solidFill>
                  <a:effectLst>
                    <a:outerShdw blurRad="12700" dist="38100" dir="2700000" algn="tl" rotWithShape="0">
                      <a:schemeClr val="accent5">
                        <a:lumMod val="60000"/>
                        <a:lumOff val="40000"/>
                      </a:schemeClr>
                    </a:outerShdw>
                  </a:effectLst>
                  <a:latin typeface="+mj-lt"/>
                </a:rPr>
                <a:t>Đ</a:t>
              </a:r>
              <a:r>
                <a:rPr lang="en-US" sz="8800" b="1" dirty="0">
                  <a:ln w="28575">
                    <a:solidFill>
                      <a:srgbClr val="002060"/>
                    </a:solidFill>
                    <a:prstDash val="solid"/>
                  </a:ln>
                  <a:solidFill>
                    <a:srgbClr val="92D050"/>
                  </a:solidFill>
                  <a:effectLst>
                    <a:outerShdw blurRad="12700" dist="38100" dir="2700000" algn="tl" rotWithShape="0">
                      <a:schemeClr val="accent5">
                        <a:lumMod val="60000"/>
                        <a:lumOff val="40000"/>
                      </a:schemeClr>
                    </a:outerShdw>
                  </a:effectLst>
                  <a:latin typeface="+mj-lt"/>
                </a:rPr>
                <a:t>Ê</a:t>
              </a:r>
              <a:r>
                <a:rPr lang="en-US" sz="88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 </a:t>
              </a:r>
              <a:r>
                <a:rPr lang="en-US" sz="8800" b="1" dirty="0">
                  <a:ln w="28575">
                    <a:solidFill>
                      <a:srgbClr val="002060"/>
                    </a:solidFill>
                    <a:prstDash val="solid"/>
                  </a:ln>
                  <a:solidFill>
                    <a:srgbClr val="F1A069"/>
                  </a:solidFill>
                  <a:effectLst>
                    <a:outerShdw blurRad="12700" dist="38100" dir="2700000" algn="tl" rotWithShape="0">
                      <a:schemeClr val="accent5">
                        <a:lumMod val="60000"/>
                        <a:lumOff val="40000"/>
                      </a:schemeClr>
                    </a:outerShdw>
                  </a:effectLst>
                  <a:latin typeface="+mj-lt"/>
                </a:rPr>
                <a:t>B</a:t>
              </a:r>
              <a:r>
                <a:rPr lang="en-US" sz="88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I</a:t>
              </a:r>
              <a:r>
                <a:rPr lang="en-US" sz="8800" b="1" dirty="0">
                  <a:ln w="28575">
                    <a:solidFill>
                      <a:srgbClr val="002060"/>
                    </a:solidFill>
                    <a:prstDash val="solid"/>
                  </a:ln>
                  <a:solidFill>
                    <a:srgbClr val="FFD966"/>
                  </a:solidFill>
                  <a:effectLst>
                    <a:outerShdw blurRad="12700" dist="38100" dir="2700000" algn="tl" rotWithShape="0">
                      <a:schemeClr val="accent5">
                        <a:lumMod val="60000"/>
                        <a:lumOff val="40000"/>
                      </a:schemeClr>
                    </a:outerShdw>
                  </a:effectLst>
                  <a:latin typeface="+mj-lt"/>
                </a:rPr>
                <a:t>Ể</a:t>
              </a:r>
              <a:r>
                <a:rPr lang="en-US" sz="88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rPr>
                <a:t>N </a:t>
              </a:r>
            </a:p>
          </p:txBody>
        </p:sp>
      </p:grpSp>
      <p:grpSp>
        <p:nvGrpSpPr>
          <p:cNvPr id="15" name="Nhóm 14">
            <a:extLst>
              <a:ext uri="{FF2B5EF4-FFF2-40B4-BE49-F238E27FC236}">
                <a16:creationId xmlns:a16="http://schemas.microsoft.com/office/drawing/2014/main" xmlns="" id="{CE16ECA5-DC05-B7AB-4242-458F4D2C9AB2}"/>
              </a:ext>
            </a:extLst>
          </p:cNvPr>
          <p:cNvGrpSpPr/>
          <p:nvPr/>
        </p:nvGrpSpPr>
        <p:grpSpPr>
          <a:xfrm>
            <a:off x="1713352" y="1990525"/>
            <a:ext cx="10348113" cy="1748765"/>
            <a:chOff x="1713352" y="1990525"/>
            <a:chExt cx="10348113" cy="1748765"/>
          </a:xfrm>
        </p:grpSpPr>
        <p:sp>
          <p:nvSpPr>
            <p:cNvPr id="8" name="Rectangle 13">
              <a:extLst>
                <a:ext uri="{FF2B5EF4-FFF2-40B4-BE49-F238E27FC236}">
                  <a16:creationId xmlns:a16="http://schemas.microsoft.com/office/drawing/2014/main" xmlns="" id="{C0EE6563-1CF6-EFE8-6654-17EAA815D697}"/>
                </a:ext>
              </a:extLst>
            </p:cNvPr>
            <p:cNvSpPr/>
            <p:nvPr/>
          </p:nvSpPr>
          <p:spPr>
            <a:xfrm>
              <a:off x="1713352" y="2752814"/>
              <a:ext cx="1906356" cy="707886"/>
            </a:xfrm>
            <a:prstGeom prst="rect">
              <a:avLst/>
            </a:prstGeom>
          </p:spPr>
          <p:txBody>
            <a:bodyPr wrap="square">
              <a:spAutoFit/>
            </a:bodyPr>
            <a:lstStyle/>
            <a:p>
              <a:pPr algn="ctr"/>
              <a:r>
                <a:rPr lang="vi-VN" sz="4000" dirty="0">
                  <a:latin typeface="#9Slide05 Phobia" panose="02000506000000020003" pitchFamily="2" charset="0"/>
                  <a:ea typeface="LNTH-LuoLuoNotangYuanTi 1" panose="020B0604020202020204" charset="-128"/>
                  <a:cs typeface="LNTH-LuoLuoNotangYuanTi 1" panose="020B0604020202020204" charset="-128"/>
                </a:rPr>
                <a:t>Chủ điểm:</a:t>
              </a:r>
              <a:endParaRPr lang="en-US" sz="4000" dirty="0">
                <a:latin typeface="#9Slide05 Phobia" panose="02000506000000020003" pitchFamily="2" charset="0"/>
                <a:ea typeface="LNTH-LuoLuoNotangYuanTi 1" panose="020B0604020202020204" charset="-128"/>
                <a:cs typeface="LNTH-LuoLuoNotangYuanTi 1" panose="020B0604020202020204" charset="-128"/>
              </a:endParaRPr>
            </a:p>
          </p:txBody>
        </p:sp>
        <p:sp>
          <p:nvSpPr>
            <p:cNvPr id="9" name="TextBox 22">
              <a:extLst>
                <a:ext uri="{FF2B5EF4-FFF2-40B4-BE49-F238E27FC236}">
                  <a16:creationId xmlns:a16="http://schemas.microsoft.com/office/drawing/2014/main" xmlns="" id="{23EE939F-73E1-54E8-B9D3-CD40489D6A7B}"/>
                </a:ext>
              </a:extLst>
            </p:cNvPr>
            <p:cNvSpPr txBox="1"/>
            <p:nvPr/>
          </p:nvSpPr>
          <p:spPr>
            <a:xfrm>
              <a:off x="4454207" y="1990525"/>
              <a:ext cx="2889106" cy="509820"/>
            </a:xfrm>
            <a:prstGeom prst="rect">
              <a:avLst/>
            </a:prstGeom>
          </p:spPr>
          <p:txBody>
            <a:bodyPr wrap="square" lIns="0" tIns="0" rIns="0" bIns="0" rtlCol="0" anchor="t">
              <a:spAutoFit/>
            </a:bodyPr>
            <a:lstStyle/>
            <a:p>
              <a:pPr marL="0" marR="0" lvl="0" indent="0" algn="ctr" defTabSz="914400" eaLnBrk="1" fontAlgn="auto" latinLnBrk="0" hangingPunct="1">
                <a:lnSpc>
                  <a:spcPts val="3380"/>
                </a:lnSpc>
                <a:spcBef>
                  <a:spcPct val="0"/>
                </a:spcBef>
                <a:spcAft>
                  <a:spcPts val="0"/>
                </a:spcAft>
                <a:buClrTx/>
                <a:buSzTx/>
                <a:buFontTx/>
                <a:buNone/>
                <a:tabLst/>
                <a:defRPr/>
              </a:pPr>
              <a:r>
                <a:rPr kumimoji="0" lang="vi-VN" sz="5400" b="1" i="0" u="none" strike="noStrike" kern="0" normalizeH="0" baseline="0" noProof="0" dirty="0">
                  <a:ln w="19050" cmpd="sng">
                    <a:noFill/>
                    <a:prstDash val="solid"/>
                  </a:ln>
                  <a:solidFill>
                    <a:srgbClr val="FF0000"/>
                  </a:solidFill>
                  <a:effectLst/>
                  <a:uLnTx/>
                  <a:uFillTx/>
                  <a:latin typeface="#9Slide05 SVNClementine" panose="020F0502020204030203" pitchFamily="34" charset="0"/>
                </a:rPr>
                <a:t>Tiếng Việt</a:t>
              </a:r>
              <a:endParaRPr kumimoji="0" lang="en-US" sz="5400" b="1" i="0" u="none" strike="noStrike" kern="0" normalizeH="0" baseline="0" noProof="0" dirty="0">
                <a:ln w="19050" cmpd="sng">
                  <a:noFill/>
                  <a:prstDash val="solid"/>
                </a:ln>
                <a:solidFill>
                  <a:srgbClr val="FF0000"/>
                </a:solidFill>
                <a:effectLst/>
                <a:uLnTx/>
                <a:uFillTx/>
                <a:latin typeface="#9Slide05 SVNClementine" panose="020F0502020204030203" pitchFamily="34" charset="0"/>
              </a:endParaRPr>
            </a:p>
          </p:txBody>
        </p:sp>
        <p:pic>
          <p:nvPicPr>
            <p:cNvPr id="13" name="Hình ảnh 12" descr="Ảnh có chứa Phông chữ, Đồ họa, thuật in máy, thiết kế đồ họa&#10;&#10;Mô tả được tạo tự động">
              <a:extLst>
                <a:ext uri="{FF2B5EF4-FFF2-40B4-BE49-F238E27FC236}">
                  <a16:creationId xmlns:a16="http://schemas.microsoft.com/office/drawing/2014/main" xmlns="" id="{DCADDE9F-3BEB-03A3-A0B7-3CB13D8853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2160" y="2451505"/>
              <a:ext cx="10079305" cy="1287785"/>
            </a:xfrm>
            <a:prstGeom prst="rect">
              <a:avLst/>
            </a:prstGeom>
          </p:spPr>
        </p:pic>
      </p:grpSp>
    </p:spTree>
    <p:extLst>
      <p:ext uri="{BB962C8B-B14F-4D97-AF65-F5344CB8AC3E}">
        <p14:creationId xmlns:p14="http://schemas.microsoft.com/office/powerpoint/2010/main" val="2164833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750"/>
                                        <p:tgtEl>
                                          <p:spTgt spid="18"/>
                                        </p:tgtEl>
                                      </p:cBhvr>
                                    </p:animEffect>
                                    <p:anim calcmode="lin" valueType="num">
                                      <p:cBhvr>
                                        <p:cTn id="22" dur="750" fill="hold"/>
                                        <p:tgtEl>
                                          <p:spTgt spid="18"/>
                                        </p:tgtEl>
                                        <p:attrNameLst>
                                          <p:attrName>ppt_x</p:attrName>
                                        </p:attrNameLst>
                                      </p:cBhvr>
                                      <p:tavLst>
                                        <p:tav tm="0">
                                          <p:val>
                                            <p:strVal val="#ppt_x"/>
                                          </p:val>
                                        </p:tav>
                                        <p:tav tm="100000">
                                          <p:val>
                                            <p:strVal val="#ppt_x"/>
                                          </p:val>
                                        </p:tav>
                                      </p:tavLst>
                                    </p:anim>
                                    <p:anim calcmode="lin" valueType="num">
                                      <p:cBhvr>
                                        <p:cTn id="23" dur="75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wind.wav"/>
                                        </p:tgtEl>
                                      </p:cMediaNode>
                                    </p:audio>
                                  </p:subTnLst>
                                </p:cTn>
                              </p:par>
                              <p:par>
                                <p:cTn id="24" presetID="17" presetClass="entr" presetSubtype="1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strVal val="#ppt_h"/>
                                          </p:val>
                                        </p:tav>
                                        <p:tav tm="100000">
                                          <p:val>
                                            <p:strVal val="#ppt_h"/>
                                          </p:val>
                                        </p:tav>
                                      </p:tavLst>
                                    </p:anim>
                                  </p:childTnLst>
                                </p:cTn>
                              </p:par>
                            </p:childTnLst>
                          </p:cTn>
                        </p:par>
                        <p:par>
                          <p:cTn id="28" fill="hold">
                            <p:stCondLst>
                              <p:cond delay="2750"/>
                            </p:stCondLst>
                            <p:childTnLst>
                              <p:par>
                                <p:cTn id="29" presetID="32" presetClass="emph" presetSubtype="0" fill="hold" nodeType="afterEffect">
                                  <p:stCondLst>
                                    <p:cond delay="0"/>
                                  </p:stCondLst>
                                  <p:childTnLst>
                                    <p:animRot by="120000">
                                      <p:cBhvr>
                                        <p:cTn id="30" dur="100" fill="hold">
                                          <p:stCondLst>
                                            <p:cond delay="0"/>
                                          </p:stCondLst>
                                        </p:cTn>
                                        <p:tgtEl>
                                          <p:spTgt spid="3"/>
                                        </p:tgtEl>
                                        <p:attrNameLst>
                                          <p:attrName>r</p:attrName>
                                        </p:attrNameLst>
                                      </p:cBhvr>
                                    </p:animRot>
                                    <p:animRot by="-240000">
                                      <p:cBhvr>
                                        <p:cTn id="31" dur="200" fill="hold">
                                          <p:stCondLst>
                                            <p:cond delay="200"/>
                                          </p:stCondLst>
                                        </p:cTn>
                                        <p:tgtEl>
                                          <p:spTgt spid="3"/>
                                        </p:tgtEl>
                                        <p:attrNameLst>
                                          <p:attrName>r</p:attrName>
                                        </p:attrNameLst>
                                      </p:cBhvr>
                                    </p:animRot>
                                    <p:animRot by="240000">
                                      <p:cBhvr>
                                        <p:cTn id="32" dur="200" fill="hold">
                                          <p:stCondLst>
                                            <p:cond delay="400"/>
                                          </p:stCondLst>
                                        </p:cTn>
                                        <p:tgtEl>
                                          <p:spTgt spid="3"/>
                                        </p:tgtEl>
                                        <p:attrNameLst>
                                          <p:attrName>r</p:attrName>
                                        </p:attrNameLst>
                                      </p:cBhvr>
                                    </p:animRot>
                                    <p:animRot by="-240000">
                                      <p:cBhvr>
                                        <p:cTn id="33" dur="200" fill="hold">
                                          <p:stCondLst>
                                            <p:cond delay="600"/>
                                          </p:stCondLst>
                                        </p:cTn>
                                        <p:tgtEl>
                                          <p:spTgt spid="3"/>
                                        </p:tgtEl>
                                        <p:attrNameLst>
                                          <p:attrName>r</p:attrName>
                                        </p:attrNameLst>
                                      </p:cBhvr>
                                    </p:animRot>
                                    <p:animRot by="120000">
                                      <p:cBhvr>
                                        <p:cTn id="3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2" name="Nhóm 11">
            <a:extLst>
              <a:ext uri="{FF2B5EF4-FFF2-40B4-BE49-F238E27FC236}">
                <a16:creationId xmlns:a16="http://schemas.microsoft.com/office/drawing/2014/main" xmlns="" id="{859748BA-947D-22AD-5C4B-FA8EB76517B6}"/>
              </a:ext>
            </a:extLst>
          </p:cNvPr>
          <p:cNvGrpSpPr/>
          <p:nvPr/>
        </p:nvGrpSpPr>
        <p:grpSpPr>
          <a:xfrm>
            <a:off x="478013" y="960622"/>
            <a:ext cx="9738847" cy="789824"/>
            <a:chOff x="2131360" y="1697037"/>
            <a:chExt cx="8296758" cy="301141"/>
          </a:xfrm>
        </p:grpSpPr>
        <p:sp>
          <p:nvSpPr>
            <p:cNvPr id="13" name="Hình chữ nhật: Góc Tròn 12">
              <a:extLst>
                <a:ext uri="{FF2B5EF4-FFF2-40B4-BE49-F238E27FC236}">
                  <a16:creationId xmlns:a16="http://schemas.microsoft.com/office/drawing/2014/main" xmlns="" id="{1546EFBB-59E3-A3E9-CEB2-F8401C2F056F}"/>
                </a:ext>
              </a:extLst>
            </p:cNvPr>
            <p:cNvSpPr/>
            <p:nvPr/>
          </p:nvSpPr>
          <p:spPr>
            <a:xfrm>
              <a:off x="2131360" y="1697037"/>
              <a:ext cx="1352142" cy="301141"/>
            </a:xfrm>
            <a:custGeom>
              <a:avLst/>
              <a:gdLst>
                <a:gd name="connsiteX0" fmla="*/ 0 w 1352142"/>
                <a:gd name="connsiteY0" fmla="*/ 50191 h 301141"/>
                <a:gd name="connsiteX1" fmla="*/ 50191 w 1352142"/>
                <a:gd name="connsiteY1" fmla="*/ 0 h 301141"/>
                <a:gd name="connsiteX2" fmla="*/ 442409 w 1352142"/>
                <a:gd name="connsiteY2" fmla="*/ 0 h 301141"/>
                <a:gd name="connsiteX3" fmla="*/ 822110 w 1352142"/>
                <a:gd name="connsiteY3" fmla="*/ 0 h 301141"/>
                <a:gd name="connsiteX4" fmla="*/ 1301951 w 1352142"/>
                <a:gd name="connsiteY4" fmla="*/ 0 h 301141"/>
                <a:gd name="connsiteX5" fmla="*/ 1352142 w 1352142"/>
                <a:gd name="connsiteY5" fmla="*/ 50191 h 301141"/>
                <a:gd name="connsiteX6" fmla="*/ 1352142 w 1352142"/>
                <a:gd name="connsiteY6" fmla="*/ 250950 h 301141"/>
                <a:gd name="connsiteX7" fmla="*/ 1301951 w 1352142"/>
                <a:gd name="connsiteY7" fmla="*/ 301141 h 301141"/>
                <a:gd name="connsiteX8" fmla="*/ 884698 w 1352142"/>
                <a:gd name="connsiteY8" fmla="*/ 301141 h 301141"/>
                <a:gd name="connsiteX9" fmla="*/ 454927 w 1352142"/>
                <a:gd name="connsiteY9" fmla="*/ 301141 h 301141"/>
                <a:gd name="connsiteX10" fmla="*/ 50191 w 1352142"/>
                <a:gd name="connsiteY10" fmla="*/ 301141 h 301141"/>
                <a:gd name="connsiteX11" fmla="*/ 0 w 1352142"/>
                <a:gd name="connsiteY11" fmla="*/ 250950 h 301141"/>
                <a:gd name="connsiteX12" fmla="*/ 0 w 1352142"/>
                <a:gd name="connsiteY12" fmla="*/ 50191 h 30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2142" h="301141" fill="none" extrusionOk="0">
                  <a:moveTo>
                    <a:pt x="0" y="50191"/>
                  </a:moveTo>
                  <a:cubicBezTo>
                    <a:pt x="-397" y="20973"/>
                    <a:pt x="22718" y="-1793"/>
                    <a:pt x="50191" y="0"/>
                  </a:cubicBezTo>
                  <a:cubicBezTo>
                    <a:pt x="148583" y="-3538"/>
                    <a:pt x="260212" y="24641"/>
                    <a:pt x="442409" y="0"/>
                  </a:cubicBezTo>
                  <a:cubicBezTo>
                    <a:pt x="624606" y="-24641"/>
                    <a:pt x="739073" y="4783"/>
                    <a:pt x="822110" y="0"/>
                  </a:cubicBezTo>
                  <a:cubicBezTo>
                    <a:pt x="905147" y="-4783"/>
                    <a:pt x="1147180" y="52832"/>
                    <a:pt x="1301951" y="0"/>
                  </a:cubicBezTo>
                  <a:cubicBezTo>
                    <a:pt x="1326634" y="2714"/>
                    <a:pt x="1351572" y="23002"/>
                    <a:pt x="1352142" y="50191"/>
                  </a:cubicBezTo>
                  <a:cubicBezTo>
                    <a:pt x="1373510" y="130772"/>
                    <a:pt x="1333884" y="152698"/>
                    <a:pt x="1352142" y="250950"/>
                  </a:cubicBezTo>
                  <a:cubicBezTo>
                    <a:pt x="1352535" y="282305"/>
                    <a:pt x="1326292" y="298703"/>
                    <a:pt x="1301951" y="301141"/>
                  </a:cubicBezTo>
                  <a:cubicBezTo>
                    <a:pt x="1211192" y="316934"/>
                    <a:pt x="1075873" y="255279"/>
                    <a:pt x="884698" y="301141"/>
                  </a:cubicBezTo>
                  <a:cubicBezTo>
                    <a:pt x="693523" y="347003"/>
                    <a:pt x="550588" y="270224"/>
                    <a:pt x="454927" y="301141"/>
                  </a:cubicBezTo>
                  <a:cubicBezTo>
                    <a:pt x="359266" y="332058"/>
                    <a:pt x="177533" y="295108"/>
                    <a:pt x="50191" y="301141"/>
                  </a:cubicBezTo>
                  <a:cubicBezTo>
                    <a:pt x="29662" y="297075"/>
                    <a:pt x="-2693" y="283898"/>
                    <a:pt x="0" y="250950"/>
                  </a:cubicBezTo>
                  <a:cubicBezTo>
                    <a:pt x="-19137" y="157517"/>
                    <a:pt x="4132" y="135411"/>
                    <a:pt x="0" y="50191"/>
                  </a:cubicBezTo>
                  <a:close/>
                </a:path>
                <a:path w="1352142" h="301141" stroke="0" extrusionOk="0">
                  <a:moveTo>
                    <a:pt x="0" y="50191"/>
                  </a:moveTo>
                  <a:cubicBezTo>
                    <a:pt x="-414" y="20739"/>
                    <a:pt x="23174" y="5502"/>
                    <a:pt x="50191" y="0"/>
                  </a:cubicBezTo>
                  <a:cubicBezTo>
                    <a:pt x="220200" y="-3776"/>
                    <a:pt x="315648" y="7530"/>
                    <a:pt x="429892" y="0"/>
                  </a:cubicBezTo>
                  <a:cubicBezTo>
                    <a:pt x="544136" y="-7530"/>
                    <a:pt x="715595" y="28345"/>
                    <a:pt x="822110" y="0"/>
                  </a:cubicBezTo>
                  <a:cubicBezTo>
                    <a:pt x="928625" y="-28345"/>
                    <a:pt x="1188624" y="50419"/>
                    <a:pt x="1301951" y="0"/>
                  </a:cubicBezTo>
                  <a:cubicBezTo>
                    <a:pt x="1328557" y="-2560"/>
                    <a:pt x="1349833" y="23152"/>
                    <a:pt x="1352142" y="50191"/>
                  </a:cubicBezTo>
                  <a:cubicBezTo>
                    <a:pt x="1356830" y="116358"/>
                    <a:pt x="1349646" y="184484"/>
                    <a:pt x="1352142" y="250950"/>
                  </a:cubicBezTo>
                  <a:cubicBezTo>
                    <a:pt x="1357520" y="274502"/>
                    <a:pt x="1325721" y="304954"/>
                    <a:pt x="1301951" y="301141"/>
                  </a:cubicBezTo>
                  <a:cubicBezTo>
                    <a:pt x="1210588" y="317335"/>
                    <a:pt x="1018578" y="277042"/>
                    <a:pt x="872180" y="301141"/>
                  </a:cubicBezTo>
                  <a:cubicBezTo>
                    <a:pt x="725782" y="325240"/>
                    <a:pt x="532655" y="253350"/>
                    <a:pt x="429892" y="301141"/>
                  </a:cubicBezTo>
                  <a:cubicBezTo>
                    <a:pt x="327129" y="348932"/>
                    <a:pt x="152021" y="275516"/>
                    <a:pt x="50191" y="301141"/>
                  </a:cubicBezTo>
                  <a:cubicBezTo>
                    <a:pt x="22016" y="300537"/>
                    <a:pt x="-3453" y="277101"/>
                    <a:pt x="0" y="250950"/>
                  </a:cubicBezTo>
                  <a:cubicBezTo>
                    <a:pt x="-13411" y="194359"/>
                    <a:pt x="21951" y="146744"/>
                    <a:pt x="0" y="50191"/>
                  </a:cubicBezTo>
                  <a:close/>
                </a:path>
              </a:pathLst>
            </a:custGeom>
            <a:solidFill>
              <a:srgbClr val="EFFFAF">
                <a:alpha val="80000"/>
              </a:srgbClr>
            </a:solidFill>
            <a:ln w="28575">
              <a:solidFill>
                <a:srgbClr val="00B050"/>
              </a:solidFill>
              <a:prstDash val="dashDot"/>
              <a:extLst>
                <a:ext uri="{C807C97D-BFC1-408E-A445-0C87EB9F89A2}">
                  <ask:lineSketchStyleProps xmlns:ask="http://schemas.microsoft.com/office/drawing/2018/sketchyshapes" xmlns="" sd="427290305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Hộp Văn bản 13">
              <a:extLst>
                <a:ext uri="{FF2B5EF4-FFF2-40B4-BE49-F238E27FC236}">
                  <a16:creationId xmlns:a16="http://schemas.microsoft.com/office/drawing/2014/main" xmlns="" id="{B2B9813F-DA39-F1F0-067C-521328FB1CAA}"/>
                </a:ext>
              </a:extLst>
            </p:cNvPr>
            <p:cNvSpPr txBox="1"/>
            <p:nvPr/>
          </p:nvSpPr>
          <p:spPr>
            <a:xfrm>
              <a:off x="2131360" y="1738628"/>
              <a:ext cx="8296758" cy="199491"/>
            </a:xfrm>
            <a:prstGeom prst="rect">
              <a:avLst/>
            </a:prstGeom>
            <a:noFill/>
          </p:spPr>
          <p:txBody>
            <a:bodyPr wrap="square" rtlCol="0">
              <a:spAutoFit/>
            </a:bodyPr>
            <a:lstStyle/>
            <a:p>
              <a:r>
                <a:rPr lang="en-US" sz="2800" b="1" dirty="0" err="1">
                  <a:latin typeface="UTM Edwardian" panose="02040603050506020204" pitchFamily="18" charset="0"/>
                </a:rPr>
                <a:t>Đoạn</a:t>
              </a:r>
              <a:r>
                <a:rPr lang="en-US" sz="2800" b="1" dirty="0">
                  <a:latin typeface="UTM Edwardian" panose="02040603050506020204" pitchFamily="18" charset="0"/>
                </a:rPr>
                <a:t> </a:t>
              </a:r>
              <a:r>
                <a:rPr lang="en-US" sz="2800" b="1" dirty="0">
                  <a:solidFill>
                    <a:srgbClr val="FF0000"/>
                  </a:solidFill>
                  <a:latin typeface="UTM Edwardian" panose="02040603050506020204" pitchFamily="18" charset="0"/>
                </a:rPr>
                <a:t>1:</a:t>
              </a:r>
              <a:endParaRPr lang="en-US" sz="2800" dirty="0">
                <a:solidFill>
                  <a:srgbClr val="FF0000"/>
                </a:solidFill>
                <a:latin typeface="UTM Edwardian" panose="02040603050506020204" pitchFamily="18" charset="0"/>
              </a:endParaRPr>
            </a:p>
          </p:txBody>
        </p:sp>
      </p:grpSp>
      <p:pic>
        <p:nvPicPr>
          <p:cNvPr id="22" name="Hình ảnh 21" descr="Ảnh có chứa hình mẫu, cười, phim hoạt hình, Phim hoạt hình&#10;&#10;Mô tả được tạo tự động">
            <a:extLst>
              <a:ext uri="{FF2B5EF4-FFF2-40B4-BE49-F238E27FC236}">
                <a16:creationId xmlns:a16="http://schemas.microsoft.com/office/drawing/2014/main" xmlns="" id="{AE69C51C-D7DD-7AC9-4D7F-C00CA96AFB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829865" y="3712886"/>
            <a:ext cx="1902489" cy="3387658"/>
          </a:xfrm>
          <a:prstGeom prst="rect">
            <a:avLst/>
          </a:prstGeom>
        </p:spPr>
      </p:pic>
      <p:grpSp>
        <p:nvGrpSpPr>
          <p:cNvPr id="25" name="Group 714">
            <a:extLst>
              <a:ext uri="{FF2B5EF4-FFF2-40B4-BE49-F238E27FC236}">
                <a16:creationId xmlns:a16="http://schemas.microsoft.com/office/drawing/2014/main" xmlns="" id="{27EF11E9-B45C-16F4-0E24-393B5B261C68}"/>
              </a:ext>
            </a:extLst>
          </p:cNvPr>
          <p:cNvGrpSpPr/>
          <p:nvPr/>
        </p:nvGrpSpPr>
        <p:grpSpPr>
          <a:xfrm>
            <a:off x="1372978" y="9347"/>
            <a:ext cx="9823853" cy="1107996"/>
            <a:chOff x="4528303" y="7548832"/>
            <a:chExt cx="13664156" cy="1107996"/>
          </a:xfrm>
        </p:grpSpPr>
        <p:sp>
          <p:nvSpPr>
            <p:cNvPr id="26" name="TextBox 715">
              <a:extLst>
                <a:ext uri="{FF2B5EF4-FFF2-40B4-BE49-F238E27FC236}">
                  <a16:creationId xmlns:a16="http://schemas.microsoft.com/office/drawing/2014/main" xmlns="" id="{84E18721-6EE9-2A3F-4A45-F51A4435E447}"/>
                </a:ext>
              </a:extLst>
            </p:cNvPr>
            <p:cNvSpPr txBox="1"/>
            <p:nvPr/>
          </p:nvSpPr>
          <p:spPr>
            <a:xfrm>
              <a:off x="4528304" y="7548832"/>
              <a:ext cx="13664155" cy="11079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66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LUYỆN ĐỌC NỐI TIẾP ĐOẠN</a:t>
              </a:r>
            </a:p>
          </p:txBody>
        </p:sp>
        <p:sp>
          <p:nvSpPr>
            <p:cNvPr id="27" name="TextBox 716">
              <a:extLst>
                <a:ext uri="{FF2B5EF4-FFF2-40B4-BE49-F238E27FC236}">
                  <a16:creationId xmlns:a16="http://schemas.microsoft.com/office/drawing/2014/main" xmlns="" id="{05A442A3-3757-E811-9C69-72B6BC53C10D}"/>
                </a:ext>
              </a:extLst>
            </p:cNvPr>
            <p:cNvSpPr txBox="1"/>
            <p:nvPr/>
          </p:nvSpPr>
          <p:spPr>
            <a:xfrm>
              <a:off x="4528303" y="7548832"/>
              <a:ext cx="13664156" cy="11079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66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LUYỆN ĐỌC NỐI TIẾP ĐOẠN</a:t>
              </a:r>
              <a:endParaRPr lang="en-US" sz="66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endParaRPr>
            </a:p>
          </p:txBody>
        </p:sp>
      </p:grpSp>
      <p:grpSp>
        <p:nvGrpSpPr>
          <p:cNvPr id="4" name="Nhóm 3">
            <a:extLst>
              <a:ext uri="{FF2B5EF4-FFF2-40B4-BE49-F238E27FC236}">
                <a16:creationId xmlns:a16="http://schemas.microsoft.com/office/drawing/2014/main" xmlns="" id="{6CA46665-BE90-DE49-B6D5-029DF5E1B484}"/>
              </a:ext>
            </a:extLst>
          </p:cNvPr>
          <p:cNvGrpSpPr/>
          <p:nvPr/>
        </p:nvGrpSpPr>
        <p:grpSpPr>
          <a:xfrm>
            <a:off x="283124" y="1897446"/>
            <a:ext cx="11625752" cy="4853593"/>
            <a:chOff x="283124" y="1897446"/>
            <a:chExt cx="11625752" cy="4853593"/>
          </a:xfrm>
        </p:grpSpPr>
        <p:sp>
          <p:nvSpPr>
            <p:cNvPr id="2" name="Rectangle: Rounded Corners 11">
              <a:extLst>
                <a:ext uri="{FF2B5EF4-FFF2-40B4-BE49-F238E27FC236}">
                  <a16:creationId xmlns:a16="http://schemas.microsoft.com/office/drawing/2014/main" xmlns="" id="{5670EDA4-E3E0-C496-F7AD-D0DD99D4C610}"/>
                </a:ext>
              </a:extLst>
            </p:cNvPr>
            <p:cNvSpPr/>
            <p:nvPr/>
          </p:nvSpPr>
          <p:spPr>
            <a:xfrm>
              <a:off x="283124" y="1897446"/>
              <a:ext cx="11625752" cy="4853593"/>
            </a:xfrm>
            <a:custGeom>
              <a:avLst/>
              <a:gdLst>
                <a:gd name="connsiteX0" fmla="*/ 0 w 11625752"/>
                <a:gd name="connsiteY0" fmla="*/ 484000 h 4853593"/>
                <a:gd name="connsiteX1" fmla="*/ 484000 w 11625752"/>
                <a:gd name="connsiteY1" fmla="*/ 0 h 4853593"/>
                <a:gd name="connsiteX2" fmla="*/ 11141752 w 11625752"/>
                <a:gd name="connsiteY2" fmla="*/ 0 h 4853593"/>
                <a:gd name="connsiteX3" fmla="*/ 11625752 w 11625752"/>
                <a:gd name="connsiteY3" fmla="*/ 484000 h 4853593"/>
                <a:gd name="connsiteX4" fmla="*/ 11625752 w 11625752"/>
                <a:gd name="connsiteY4" fmla="*/ 4369593 h 4853593"/>
                <a:gd name="connsiteX5" fmla="*/ 11141752 w 11625752"/>
                <a:gd name="connsiteY5" fmla="*/ 4853593 h 4853593"/>
                <a:gd name="connsiteX6" fmla="*/ 484000 w 11625752"/>
                <a:gd name="connsiteY6" fmla="*/ 4853593 h 4853593"/>
                <a:gd name="connsiteX7" fmla="*/ 0 w 11625752"/>
                <a:gd name="connsiteY7" fmla="*/ 4369593 h 4853593"/>
                <a:gd name="connsiteX8" fmla="*/ 0 w 11625752"/>
                <a:gd name="connsiteY8" fmla="*/ 484000 h 485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5752" h="4853593" fill="none" extrusionOk="0">
                  <a:moveTo>
                    <a:pt x="0" y="484000"/>
                  </a:moveTo>
                  <a:cubicBezTo>
                    <a:pt x="213" y="222460"/>
                    <a:pt x="226748" y="16873"/>
                    <a:pt x="484000" y="0"/>
                  </a:cubicBezTo>
                  <a:cubicBezTo>
                    <a:pt x="2475243" y="72427"/>
                    <a:pt x="6465008" y="61419"/>
                    <a:pt x="11141752" y="0"/>
                  </a:cubicBezTo>
                  <a:cubicBezTo>
                    <a:pt x="11402628" y="-44266"/>
                    <a:pt x="11613023" y="212844"/>
                    <a:pt x="11625752" y="484000"/>
                  </a:cubicBezTo>
                  <a:cubicBezTo>
                    <a:pt x="11726628" y="1647492"/>
                    <a:pt x="11518439" y="3022362"/>
                    <a:pt x="11625752" y="4369593"/>
                  </a:cubicBezTo>
                  <a:cubicBezTo>
                    <a:pt x="11633794" y="4596085"/>
                    <a:pt x="11373568" y="4813809"/>
                    <a:pt x="11141752" y="4853593"/>
                  </a:cubicBezTo>
                  <a:cubicBezTo>
                    <a:pt x="8479053" y="4883420"/>
                    <a:pt x="1862727" y="4774287"/>
                    <a:pt x="484000" y="4853593"/>
                  </a:cubicBezTo>
                  <a:cubicBezTo>
                    <a:pt x="265057" y="4848126"/>
                    <a:pt x="-13751" y="4639618"/>
                    <a:pt x="0" y="4369593"/>
                  </a:cubicBezTo>
                  <a:cubicBezTo>
                    <a:pt x="50037" y="3536839"/>
                    <a:pt x="770" y="2176079"/>
                    <a:pt x="0" y="484000"/>
                  </a:cubicBezTo>
                  <a:close/>
                </a:path>
                <a:path w="11625752" h="4853593" stroke="0" extrusionOk="0">
                  <a:moveTo>
                    <a:pt x="0" y="484000"/>
                  </a:moveTo>
                  <a:cubicBezTo>
                    <a:pt x="7670" y="218785"/>
                    <a:pt x="219544" y="5937"/>
                    <a:pt x="484000" y="0"/>
                  </a:cubicBezTo>
                  <a:cubicBezTo>
                    <a:pt x="3176676" y="123000"/>
                    <a:pt x="9635404" y="-96860"/>
                    <a:pt x="11141752" y="0"/>
                  </a:cubicBezTo>
                  <a:cubicBezTo>
                    <a:pt x="11379599" y="-22452"/>
                    <a:pt x="11639313" y="189354"/>
                    <a:pt x="11625752" y="484000"/>
                  </a:cubicBezTo>
                  <a:cubicBezTo>
                    <a:pt x="11628925" y="1064436"/>
                    <a:pt x="11720019" y="3189650"/>
                    <a:pt x="11625752" y="4369593"/>
                  </a:cubicBezTo>
                  <a:cubicBezTo>
                    <a:pt x="11587731" y="4650673"/>
                    <a:pt x="11381409" y="4849068"/>
                    <a:pt x="11141752" y="4853593"/>
                  </a:cubicBezTo>
                  <a:cubicBezTo>
                    <a:pt x="9798326" y="4692886"/>
                    <a:pt x="4705986" y="4893260"/>
                    <a:pt x="484000" y="4853593"/>
                  </a:cubicBezTo>
                  <a:cubicBezTo>
                    <a:pt x="205533" y="4851339"/>
                    <a:pt x="-27780" y="4624314"/>
                    <a:pt x="0" y="4369593"/>
                  </a:cubicBezTo>
                  <a:cubicBezTo>
                    <a:pt x="32216" y="2656995"/>
                    <a:pt x="57206" y="1464741"/>
                    <a:pt x="0" y="484000"/>
                  </a:cubicBezTo>
                  <a:close/>
                </a:path>
              </a:pathLst>
            </a:custGeom>
            <a:solidFill>
              <a:srgbClr val="FFFFFF">
                <a:alpha val="80000"/>
              </a:srgb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Hộp Văn bản 2">
              <a:extLst>
                <a:ext uri="{FF2B5EF4-FFF2-40B4-BE49-F238E27FC236}">
                  <a16:creationId xmlns:a16="http://schemas.microsoft.com/office/drawing/2014/main" xmlns="" id="{C3E633EA-EE19-E3DA-E26D-0ACAD2B70305}"/>
                </a:ext>
              </a:extLst>
            </p:cNvPr>
            <p:cNvSpPr txBox="1"/>
            <p:nvPr/>
          </p:nvSpPr>
          <p:spPr>
            <a:xfrm>
              <a:off x="380568" y="1988242"/>
              <a:ext cx="11430863" cy="4555093"/>
            </a:xfrm>
            <a:prstGeom prst="rect">
              <a:avLst/>
            </a:prstGeom>
            <a:noFill/>
          </p:spPr>
          <p:txBody>
            <a:bodyPr wrap="square">
              <a:spAutoFit/>
            </a:bodyPr>
            <a:lstStyle/>
            <a:p>
              <a:pPr algn="just" rtl="0" latinLnBrk="0"/>
              <a:r>
                <a:rPr lang="vi-VN" sz="2900" b="0" i="0" dirty="0">
                  <a:solidFill>
                    <a:srgbClr val="000000"/>
                  </a:solidFill>
                  <a:effectLst/>
                </a:rPr>
                <a:t>      Không chỉ có cối xay gió và những cánh đồng hoa tu líp bạt ngàn, đê biển cũng được xem là hình ảnh biểu tượng cho tài năng và lòng yêu nước của người Hà Lan. Là vùng đất thấp, Hà Lan đã nhiều lần trải qua thảm họa triều cường. Vì thế, chính phủ đã xây dựng một con đê giữa biển có chiều dài 32 ki-lô-mét, rộng 90 mét, cao hơn 7 mét so với mực nước biển. Công trình khổng lồ này vừa ngăn được sự tấn công của nước biển, vừa giúp có thêm đất đai để xây dựng và trồng trọt. Nhờ nó, giao thông cũng thuận lợi hơn nhiều. Trải qua hơn nửa thế kỉ, Hà Lan đã hoàn thành hệ thống 65 đê chắn sóng khổng lồ cùng với nhiều cửa van và đập nước di động.</a:t>
              </a:r>
            </a:p>
          </p:txBody>
        </p:sp>
      </p:grpSp>
      <p:grpSp>
        <p:nvGrpSpPr>
          <p:cNvPr id="6" name="Nhóm 5">
            <a:extLst>
              <a:ext uri="{FF2B5EF4-FFF2-40B4-BE49-F238E27FC236}">
                <a16:creationId xmlns:a16="http://schemas.microsoft.com/office/drawing/2014/main" xmlns="" id="{FCE2597B-A328-A26B-01E7-2409520D0C85}"/>
              </a:ext>
            </a:extLst>
          </p:cNvPr>
          <p:cNvGrpSpPr/>
          <p:nvPr/>
        </p:nvGrpSpPr>
        <p:grpSpPr>
          <a:xfrm>
            <a:off x="283123" y="1893768"/>
            <a:ext cx="11625752" cy="4853593"/>
            <a:chOff x="283124" y="1897446"/>
            <a:chExt cx="11625752" cy="4853593"/>
          </a:xfrm>
        </p:grpSpPr>
        <p:sp>
          <p:nvSpPr>
            <p:cNvPr id="9" name="Rectangle: Rounded Corners 11">
              <a:extLst>
                <a:ext uri="{FF2B5EF4-FFF2-40B4-BE49-F238E27FC236}">
                  <a16:creationId xmlns:a16="http://schemas.microsoft.com/office/drawing/2014/main" xmlns="" id="{2E551772-062D-A9C2-DEF7-6ADAD37B4B5C}"/>
                </a:ext>
              </a:extLst>
            </p:cNvPr>
            <p:cNvSpPr/>
            <p:nvPr/>
          </p:nvSpPr>
          <p:spPr>
            <a:xfrm>
              <a:off x="283124" y="1897446"/>
              <a:ext cx="11625752" cy="4853593"/>
            </a:xfrm>
            <a:custGeom>
              <a:avLst/>
              <a:gdLst>
                <a:gd name="connsiteX0" fmla="*/ 0 w 11625752"/>
                <a:gd name="connsiteY0" fmla="*/ 484000 h 4853593"/>
                <a:gd name="connsiteX1" fmla="*/ 484000 w 11625752"/>
                <a:gd name="connsiteY1" fmla="*/ 0 h 4853593"/>
                <a:gd name="connsiteX2" fmla="*/ 11141752 w 11625752"/>
                <a:gd name="connsiteY2" fmla="*/ 0 h 4853593"/>
                <a:gd name="connsiteX3" fmla="*/ 11625752 w 11625752"/>
                <a:gd name="connsiteY3" fmla="*/ 484000 h 4853593"/>
                <a:gd name="connsiteX4" fmla="*/ 11625752 w 11625752"/>
                <a:gd name="connsiteY4" fmla="*/ 4369593 h 4853593"/>
                <a:gd name="connsiteX5" fmla="*/ 11141752 w 11625752"/>
                <a:gd name="connsiteY5" fmla="*/ 4853593 h 4853593"/>
                <a:gd name="connsiteX6" fmla="*/ 484000 w 11625752"/>
                <a:gd name="connsiteY6" fmla="*/ 4853593 h 4853593"/>
                <a:gd name="connsiteX7" fmla="*/ 0 w 11625752"/>
                <a:gd name="connsiteY7" fmla="*/ 4369593 h 4853593"/>
                <a:gd name="connsiteX8" fmla="*/ 0 w 11625752"/>
                <a:gd name="connsiteY8" fmla="*/ 484000 h 485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5752" h="4853593" fill="none" extrusionOk="0">
                  <a:moveTo>
                    <a:pt x="0" y="484000"/>
                  </a:moveTo>
                  <a:cubicBezTo>
                    <a:pt x="213" y="222460"/>
                    <a:pt x="226748" y="16873"/>
                    <a:pt x="484000" y="0"/>
                  </a:cubicBezTo>
                  <a:cubicBezTo>
                    <a:pt x="2475243" y="72427"/>
                    <a:pt x="6465008" y="61419"/>
                    <a:pt x="11141752" y="0"/>
                  </a:cubicBezTo>
                  <a:cubicBezTo>
                    <a:pt x="11402628" y="-44266"/>
                    <a:pt x="11613023" y="212844"/>
                    <a:pt x="11625752" y="484000"/>
                  </a:cubicBezTo>
                  <a:cubicBezTo>
                    <a:pt x="11726628" y="1647492"/>
                    <a:pt x="11518439" y="3022362"/>
                    <a:pt x="11625752" y="4369593"/>
                  </a:cubicBezTo>
                  <a:cubicBezTo>
                    <a:pt x="11633794" y="4596085"/>
                    <a:pt x="11373568" y="4813809"/>
                    <a:pt x="11141752" y="4853593"/>
                  </a:cubicBezTo>
                  <a:cubicBezTo>
                    <a:pt x="8479053" y="4883420"/>
                    <a:pt x="1862727" y="4774287"/>
                    <a:pt x="484000" y="4853593"/>
                  </a:cubicBezTo>
                  <a:cubicBezTo>
                    <a:pt x="265057" y="4848126"/>
                    <a:pt x="-13751" y="4639618"/>
                    <a:pt x="0" y="4369593"/>
                  </a:cubicBezTo>
                  <a:cubicBezTo>
                    <a:pt x="50037" y="3536839"/>
                    <a:pt x="770" y="2176079"/>
                    <a:pt x="0" y="484000"/>
                  </a:cubicBezTo>
                  <a:close/>
                </a:path>
                <a:path w="11625752" h="4853593" stroke="0" extrusionOk="0">
                  <a:moveTo>
                    <a:pt x="0" y="484000"/>
                  </a:moveTo>
                  <a:cubicBezTo>
                    <a:pt x="7670" y="218785"/>
                    <a:pt x="219544" y="5937"/>
                    <a:pt x="484000" y="0"/>
                  </a:cubicBezTo>
                  <a:cubicBezTo>
                    <a:pt x="3176676" y="123000"/>
                    <a:pt x="9635404" y="-96860"/>
                    <a:pt x="11141752" y="0"/>
                  </a:cubicBezTo>
                  <a:cubicBezTo>
                    <a:pt x="11379599" y="-22452"/>
                    <a:pt x="11639313" y="189354"/>
                    <a:pt x="11625752" y="484000"/>
                  </a:cubicBezTo>
                  <a:cubicBezTo>
                    <a:pt x="11628925" y="1064436"/>
                    <a:pt x="11720019" y="3189650"/>
                    <a:pt x="11625752" y="4369593"/>
                  </a:cubicBezTo>
                  <a:cubicBezTo>
                    <a:pt x="11587731" y="4650673"/>
                    <a:pt x="11381409" y="4849068"/>
                    <a:pt x="11141752" y="4853593"/>
                  </a:cubicBezTo>
                  <a:cubicBezTo>
                    <a:pt x="9798326" y="4692886"/>
                    <a:pt x="4705986" y="4893260"/>
                    <a:pt x="484000" y="4853593"/>
                  </a:cubicBezTo>
                  <a:cubicBezTo>
                    <a:pt x="205533" y="4851339"/>
                    <a:pt x="-27780" y="4624314"/>
                    <a:pt x="0" y="4369593"/>
                  </a:cubicBezTo>
                  <a:cubicBezTo>
                    <a:pt x="32216" y="2656995"/>
                    <a:pt x="57206" y="1464741"/>
                    <a:pt x="0" y="484000"/>
                  </a:cubicBezTo>
                  <a:close/>
                </a:path>
              </a:pathLst>
            </a:custGeom>
            <a:solidFill>
              <a:srgbClr val="FFFFFF">
                <a:alpha val="80000"/>
              </a:srgb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Hộp Văn bản 9">
              <a:extLst>
                <a:ext uri="{FF2B5EF4-FFF2-40B4-BE49-F238E27FC236}">
                  <a16:creationId xmlns:a16="http://schemas.microsoft.com/office/drawing/2014/main" xmlns="" id="{37BC7DD6-4E96-FB3E-BD75-4CDE3030A176}"/>
                </a:ext>
              </a:extLst>
            </p:cNvPr>
            <p:cNvSpPr txBox="1"/>
            <p:nvPr/>
          </p:nvSpPr>
          <p:spPr>
            <a:xfrm>
              <a:off x="380568" y="1988242"/>
              <a:ext cx="11430863" cy="4555093"/>
            </a:xfrm>
            <a:prstGeom prst="rect">
              <a:avLst/>
            </a:prstGeom>
            <a:noFill/>
          </p:spPr>
          <p:txBody>
            <a:bodyPr wrap="square">
              <a:spAutoFit/>
            </a:bodyPr>
            <a:lstStyle/>
            <a:p>
              <a:pPr algn="just" rtl="0" latinLnBrk="0"/>
              <a:r>
                <a:rPr lang="vi-VN" sz="2900" b="0" i="0" dirty="0">
                  <a:solidFill>
                    <a:srgbClr val="000000"/>
                  </a:solidFill>
                  <a:effectLst/>
                </a:rPr>
                <a:t>      </a:t>
              </a:r>
              <a:r>
                <a:rPr lang="vi-VN" sz="2900" b="0" i="0" dirty="0">
                  <a:solidFill>
                    <a:schemeClr val="accent1"/>
                  </a:solidFill>
                  <a:effectLst/>
                </a:rPr>
                <a:t>Không chỉ có cối xay gió và những cánh đồng hoa tu líp bạt ngàn, đê biển cũng được xem là hình ảnh biểu tượng cho tài năng và lòng yêu nước của người Hà Lan.</a:t>
              </a:r>
              <a:r>
                <a:rPr lang="vi-VN" sz="2900" b="0" i="0" dirty="0">
                  <a:solidFill>
                    <a:srgbClr val="000000"/>
                  </a:solidFill>
                  <a:effectLst/>
                </a:rPr>
                <a:t> Là vùng đất thấp, Hà Lan đã nhiều lần trải qua thảm họa triều cường. Vì thế, chính phủ đã xây dựng một con đê giữa biển có chiều dài 32 ki-lô-mét, rộng 90 mét, cao hơn 7 mét so với mực nước biển. </a:t>
              </a:r>
              <a:r>
                <a:rPr lang="vi-VN" sz="2900" b="0" i="0" dirty="0">
                  <a:solidFill>
                    <a:schemeClr val="accent1"/>
                  </a:solidFill>
                  <a:effectLst/>
                </a:rPr>
                <a:t>Công trình khổng lồ này vừa ngăn được sự tấn công của nước biển, vừa giúp có thêm đất đai để xây dựng và trồng trọt. </a:t>
              </a:r>
              <a:r>
                <a:rPr lang="vi-VN" sz="2900" b="0" i="0" dirty="0">
                  <a:effectLst/>
                </a:rPr>
                <a:t>Nhờ nó, giao thông cũng thuận lợi hơn nhiều. </a:t>
              </a:r>
              <a:r>
                <a:rPr lang="vi-VN" sz="2900" b="0" i="0" dirty="0">
                  <a:solidFill>
                    <a:srgbClr val="000000"/>
                  </a:solidFill>
                  <a:effectLst/>
                </a:rPr>
                <a:t>Trải qua hơn nửa thế kỉ, Hà Lan đã hoàn thành hệ thống 65 đê chắn sóng khổng lồ cùng với nhiều cửa van và đập nước di động.</a:t>
              </a:r>
            </a:p>
          </p:txBody>
        </p:sp>
      </p:grpSp>
      <p:grpSp>
        <p:nvGrpSpPr>
          <p:cNvPr id="11" name="Nhóm 10">
            <a:extLst>
              <a:ext uri="{FF2B5EF4-FFF2-40B4-BE49-F238E27FC236}">
                <a16:creationId xmlns:a16="http://schemas.microsoft.com/office/drawing/2014/main" xmlns="" id="{08508A61-E860-1F91-387C-EF68D7DE0B37}"/>
              </a:ext>
            </a:extLst>
          </p:cNvPr>
          <p:cNvGrpSpPr/>
          <p:nvPr/>
        </p:nvGrpSpPr>
        <p:grpSpPr>
          <a:xfrm>
            <a:off x="6672931" y="2844976"/>
            <a:ext cx="252602" cy="577245"/>
            <a:chOff x="1815327" y="2837959"/>
            <a:chExt cx="167502" cy="400146"/>
          </a:xfrm>
        </p:grpSpPr>
        <p:cxnSp>
          <p:nvCxnSpPr>
            <p:cNvPr id="15" name="Đường nối Thẳng 14">
              <a:extLst>
                <a:ext uri="{FF2B5EF4-FFF2-40B4-BE49-F238E27FC236}">
                  <a16:creationId xmlns:a16="http://schemas.microsoft.com/office/drawing/2014/main" xmlns="" id="{26541AE6-E88F-A7C5-9E6E-3B616B27A898}"/>
                </a:ext>
              </a:extLst>
            </p:cNvPr>
            <p:cNvCxnSpPr/>
            <p:nvPr/>
          </p:nvCxnSpPr>
          <p:spPr>
            <a:xfrm flipH="1">
              <a:off x="1815327" y="2837960"/>
              <a:ext cx="137160" cy="4001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15">
              <a:extLst>
                <a:ext uri="{FF2B5EF4-FFF2-40B4-BE49-F238E27FC236}">
                  <a16:creationId xmlns:a16="http://schemas.microsoft.com/office/drawing/2014/main" xmlns="" id="{7B3B9190-DD20-56C8-E65B-21A3CF7D261A}"/>
                </a:ext>
              </a:extLst>
            </p:cNvPr>
            <p:cNvCxnSpPr/>
            <p:nvPr/>
          </p:nvCxnSpPr>
          <p:spPr>
            <a:xfrm flipH="1">
              <a:off x="1845669" y="2837959"/>
              <a:ext cx="137160" cy="4001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Đường nối Thẳng 16">
            <a:extLst>
              <a:ext uri="{FF2B5EF4-FFF2-40B4-BE49-F238E27FC236}">
                <a16:creationId xmlns:a16="http://schemas.microsoft.com/office/drawing/2014/main" xmlns="" id="{A0BF6315-C38C-7157-C28C-2FBD68CC187F}"/>
              </a:ext>
            </a:extLst>
          </p:cNvPr>
          <p:cNvCxnSpPr>
            <a:cxnSpLocks/>
          </p:cNvCxnSpPr>
          <p:nvPr/>
        </p:nvCxnSpPr>
        <p:spPr>
          <a:xfrm flipH="1">
            <a:off x="5451549" y="2051321"/>
            <a:ext cx="130790" cy="5459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xmlns="" id="{9B345F95-0FA9-F5C0-FFA5-BA4B18F8BDBD}"/>
              </a:ext>
            </a:extLst>
          </p:cNvPr>
          <p:cNvCxnSpPr>
            <a:cxnSpLocks/>
          </p:cNvCxnSpPr>
          <p:nvPr/>
        </p:nvCxnSpPr>
        <p:spPr>
          <a:xfrm flipH="1">
            <a:off x="11729362" y="1988242"/>
            <a:ext cx="130790" cy="5459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Đường nối Thẳng 27">
            <a:extLst>
              <a:ext uri="{FF2B5EF4-FFF2-40B4-BE49-F238E27FC236}">
                <a16:creationId xmlns:a16="http://schemas.microsoft.com/office/drawing/2014/main" xmlns="" id="{49251B6B-D9EC-C9BE-D053-F9F2C159E1DF}"/>
              </a:ext>
            </a:extLst>
          </p:cNvPr>
          <p:cNvCxnSpPr>
            <a:cxnSpLocks/>
          </p:cNvCxnSpPr>
          <p:nvPr/>
        </p:nvCxnSpPr>
        <p:spPr>
          <a:xfrm flipH="1">
            <a:off x="1389322" y="2438078"/>
            <a:ext cx="130790" cy="5459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Đường nối Thẳng 28">
            <a:extLst>
              <a:ext uri="{FF2B5EF4-FFF2-40B4-BE49-F238E27FC236}">
                <a16:creationId xmlns:a16="http://schemas.microsoft.com/office/drawing/2014/main" xmlns="" id="{C065857F-7E12-23AC-D1BB-4AC858121298}"/>
              </a:ext>
            </a:extLst>
          </p:cNvPr>
          <p:cNvCxnSpPr>
            <a:cxnSpLocks/>
          </p:cNvCxnSpPr>
          <p:nvPr/>
        </p:nvCxnSpPr>
        <p:spPr>
          <a:xfrm flipH="1">
            <a:off x="5534576" y="2453570"/>
            <a:ext cx="130790" cy="5459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Đường nối Thẳng 29">
            <a:extLst>
              <a:ext uri="{FF2B5EF4-FFF2-40B4-BE49-F238E27FC236}">
                <a16:creationId xmlns:a16="http://schemas.microsoft.com/office/drawing/2014/main" xmlns="" id="{A76E3F31-0386-8624-ABF3-8033D51669EB}"/>
              </a:ext>
            </a:extLst>
          </p:cNvPr>
          <p:cNvCxnSpPr>
            <a:cxnSpLocks/>
          </p:cNvCxnSpPr>
          <p:nvPr/>
        </p:nvCxnSpPr>
        <p:spPr>
          <a:xfrm flipH="1">
            <a:off x="9570754" y="2473187"/>
            <a:ext cx="130790" cy="5459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Đường nối Thẳng 30">
            <a:extLst>
              <a:ext uri="{FF2B5EF4-FFF2-40B4-BE49-F238E27FC236}">
                <a16:creationId xmlns:a16="http://schemas.microsoft.com/office/drawing/2014/main" xmlns="" id="{956D00C5-F3EE-47A7-0841-9C4EC628975E}"/>
              </a:ext>
            </a:extLst>
          </p:cNvPr>
          <p:cNvCxnSpPr>
            <a:cxnSpLocks/>
          </p:cNvCxnSpPr>
          <p:nvPr/>
        </p:nvCxnSpPr>
        <p:spPr>
          <a:xfrm flipH="1">
            <a:off x="11729362" y="2453569"/>
            <a:ext cx="130790" cy="5459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3" name="Nhóm 32">
            <a:extLst>
              <a:ext uri="{FF2B5EF4-FFF2-40B4-BE49-F238E27FC236}">
                <a16:creationId xmlns:a16="http://schemas.microsoft.com/office/drawing/2014/main" xmlns="" id="{41548646-0CA3-C089-09D1-E2BEADCBE34E}"/>
              </a:ext>
            </a:extLst>
          </p:cNvPr>
          <p:cNvGrpSpPr/>
          <p:nvPr/>
        </p:nvGrpSpPr>
        <p:grpSpPr>
          <a:xfrm>
            <a:off x="4077632" y="5050941"/>
            <a:ext cx="252602" cy="577245"/>
            <a:chOff x="1815327" y="2837959"/>
            <a:chExt cx="167502" cy="400146"/>
          </a:xfrm>
        </p:grpSpPr>
        <p:cxnSp>
          <p:nvCxnSpPr>
            <p:cNvPr id="34" name="Đường nối Thẳng 33">
              <a:extLst>
                <a:ext uri="{FF2B5EF4-FFF2-40B4-BE49-F238E27FC236}">
                  <a16:creationId xmlns:a16="http://schemas.microsoft.com/office/drawing/2014/main" xmlns="" id="{FF52A3B0-97FB-FCE3-41FA-5D7ADBE09A01}"/>
                </a:ext>
              </a:extLst>
            </p:cNvPr>
            <p:cNvCxnSpPr/>
            <p:nvPr/>
          </p:nvCxnSpPr>
          <p:spPr>
            <a:xfrm flipH="1">
              <a:off x="1815327" y="2837960"/>
              <a:ext cx="137160" cy="4001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Đường nối Thẳng 34">
              <a:extLst>
                <a:ext uri="{FF2B5EF4-FFF2-40B4-BE49-F238E27FC236}">
                  <a16:creationId xmlns:a16="http://schemas.microsoft.com/office/drawing/2014/main" xmlns="" id="{CEE17EA0-50A1-95D8-A62C-7CA7EC7A2A86}"/>
                </a:ext>
              </a:extLst>
            </p:cNvPr>
            <p:cNvCxnSpPr/>
            <p:nvPr/>
          </p:nvCxnSpPr>
          <p:spPr>
            <a:xfrm flipH="1">
              <a:off x="1845669" y="2837959"/>
              <a:ext cx="137160" cy="4001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6" name="Đường nối Thẳng 35">
            <a:extLst>
              <a:ext uri="{FF2B5EF4-FFF2-40B4-BE49-F238E27FC236}">
                <a16:creationId xmlns:a16="http://schemas.microsoft.com/office/drawing/2014/main" xmlns="" id="{593BD383-5F96-4DFF-8FBF-AE943A2E94B8}"/>
              </a:ext>
            </a:extLst>
          </p:cNvPr>
          <p:cNvCxnSpPr>
            <a:cxnSpLocks/>
          </p:cNvCxnSpPr>
          <p:nvPr/>
        </p:nvCxnSpPr>
        <p:spPr>
          <a:xfrm flipH="1">
            <a:off x="11041462" y="4118111"/>
            <a:ext cx="130790" cy="5459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Đường nối Thẳng 36">
            <a:extLst>
              <a:ext uri="{FF2B5EF4-FFF2-40B4-BE49-F238E27FC236}">
                <a16:creationId xmlns:a16="http://schemas.microsoft.com/office/drawing/2014/main" xmlns="" id="{7699FF2B-9625-4E08-6E2E-C0F6FAAF5D9E}"/>
              </a:ext>
            </a:extLst>
          </p:cNvPr>
          <p:cNvCxnSpPr>
            <a:cxnSpLocks/>
          </p:cNvCxnSpPr>
          <p:nvPr/>
        </p:nvCxnSpPr>
        <p:spPr>
          <a:xfrm flipH="1">
            <a:off x="2311177" y="4587744"/>
            <a:ext cx="130790" cy="5459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Đường nối Thẳng 37">
            <a:extLst>
              <a:ext uri="{FF2B5EF4-FFF2-40B4-BE49-F238E27FC236}">
                <a16:creationId xmlns:a16="http://schemas.microsoft.com/office/drawing/2014/main" xmlns="" id="{CC7922E6-5316-49F3-6EE6-CAD2B46C9504}"/>
              </a:ext>
            </a:extLst>
          </p:cNvPr>
          <p:cNvCxnSpPr>
            <a:cxnSpLocks/>
          </p:cNvCxnSpPr>
          <p:nvPr/>
        </p:nvCxnSpPr>
        <p:spPr>
          <a:xfrm flipH="1">
            <a:off x="7003749" y="4677330"/>
            <a:ext cx="130790" cy="5459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Đường nối Thẳng 39">
            <a:extLst>
              <a:ext uri="{FF2B5EF4-FFF2-40B4-BE49-F238E27FC236}">
                <a16:creationId xmlns:a16="http://schemas.microsoft.com/office/drawing/2014/main" xmlns="" id="{E100AAEE-DD51-4F99-DCEB-78C23D73BB2D}"/>
              </a:ext>
            </a:extLst>
          </p:cNvPr>
          <p:cNvCxnSpPr>
            <a:cxnSpLocks/>
          </p:cNvCxnSpPr>
          <p:nvPr/>
        </p:nvCxnSpPr>
        <p:spPr>
          <a:xfrm flipH="1">
            <a:off x="2039587" y="5091984"/>
            <a:ext cx="130790" cy="5459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Đường nối Thẳng 41">
            <a:extLst>
              <a:ext uri="{FF2B5EF4-FFF2-40B4-BE49-F238E27FC236}">
                <a16:creationId xmlns:a16="http://schemas.microsoft.com/office/drawing/2014/main" xmlns="" id="{9B7BBEE7-CFF2-D426-1ADE-EFFAD4AB8BBC}"/>
              </a:ext>
            </a:extLst>
          </p:cNvPr>
          <p:cNvCxnSpPr>
            <a:cxnSpLocks/>
          </p:cNvCxnSpPr>
          <p:nvPr/>
        </p:nvCxnSpPr>
        <p:spPr>
          <a:xfrm flipH="1">
            <a:off x="11269695" y="4628344"/>
            <a:ext cx="130790" cy="5459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1027" name="TextBox1" r:id="rId2" imgW="5934240" imgH="685800"/>
        </mc:Choice>
        <mc:Fallback>
          <p:control name="TextBox1" r:id="rId2" imgW="5934240" imgH="685800">
            <p:pic>
              <p:nvPicPr>
                <p:cNvPr id="5" name="TextBox1">
                  <a:extLst>
                    <a:ext uri="{FF2B5EF4-FFF2-40B4-BE49-F238E27FC236}">
                      <a16:creationId xmlns:a16="http://schemas.microsoft.com/office/drawing/2014/main" xmlns="" id="{AC2F6F76-F5D6-13AE-16E5-F7D7D7F569D7}"/>
                    </a:ext>
                  </a:extLst>
                </p:cNvPr>
                <p:cNvPicPr>
                  <a:picLocks/>
                </p:cNvPicPr>
                <p:nvPr/>
              </p:nvPicPr>
              <p:blipFill>
                <a:blip r:embed="rId6"/>
                <a:stretch>
                  <a:fillRect/>
                </a:stretch>
              </p:blipFill>
              <p:spPr>
                <a:xfrm>
                  <a:off x="5758398" y="1107291"/>
                  <a:ext cx="5935256" cy="683194"/>
                </a:xfrm>
                <a:prstGeom prst="rect">
                  <a:avLst/>
                </a:prstGeom>
              </p:spPr>
            </p:pic>
          </p:control>
        </mc:Fallback>
      </mc:AlternateContent>
    </p:controls>
    <p:extLst>
      <p:ext uri="{BB962C8B-B14F-4D97-AF65-F5344CB8AC3E}">
        <p14:creationId xmlns:p14="http://schemas.microsoft.com/office/powerpoint/2010/main" val="181983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25"/>
                                        </p:tgtEl>
                                        <p:attrNameLst>
                                          <p:attrName>r</p:attrName>
                                        </p:attrNameLst>
                                      </p:cBhvr>
                                    </p:animRot>
                                    <p:animRot by="-240000">
                                      <p:cBhvr>
                                        <p:cTn id="12" dur="200" fill="hold">
                                          <p:stCondLst>
                                            <p:cond delay="200"/>
                                          </p:stCondLst>
                                        </p:cTn>
                                        <p:tgtEl>
                                          <p:spTgt spid="25"/>
                                        </p:tgtEl>
                                        <p:attrNameLst>
                                          <p:attrName>r</p:attrName>
                                        </p:attrNameLst>
                                      </p:cBhvr>
                                    </p:animRot>
                                    <p:animRot by="240000">
                                      <p:cBhvr>
                                        <p:cTn id="13" dur="200" fill="hold">
                                          <p:stCondLst>
                                            <p:cond delay="400"/>
                                          </p:stCondLst>
                                        </p:cTn>
                                        <p:tgtEl>
                                          <p:spTgt spid="25"/>
                                        </p:tgtEl>
                                        <p:attrNameLst>
                                          <p:attrName>r</p:attrName>
                                        </p:attrNameLst>
                                      </p:cBhvr>
                                    </p:animRot>
                                    <p:animRot by="-240000">
                                      <p:cBhvr>
                                        <p:cTn id="14" dur="200" fill="hold">
                                          <p:stCondLst>
                                            <p:cond delay="600"/>
                                          </p:stCondLst>
                                        </p:cTn>
                                        <p:tgtEl>
                                          <p:spTgt spid="25"/>
                                        </p:tgtEl>
                                        <p:attrNameLst>
                                          <p:attrName>r</p:attrName>
                                        </p:attrNameLst>
                                      </p:cBhvr>
                                    </p:animRot>
                                    <p:animRot by="120000">
                                      <p:cBhvr>
                                        <p:cTn id="15" dur="200" fill="hold">
                                          <p:stCondLst>
                                            <p:cond delay="800"/>
                                          </p:stCondLst>
                                        </p:cTn>
                                        <p:tgtEl>
                                          <p:spTgt spid="2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4" name="click.wav"/>
                                        </p:tgtEl>
                                      </p:cMediaNode>
                                    </p:audio>
                                  </p:sub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childTnLst>
                          </p:cTn>
                        </p:par>
                        <p:par>
                          <p:cTn id="39" fill="hold">
                            <p:stCondLst>
                              <p:cond delay="1500"/>
                            </p:stCondLst>
                            <p:childTnLst>
                              <p:par>
                                <p:cTn id="40" presetID="22" presetClass="entr" presetSubtype="1"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childTnLst>
                          </p:cTn>
                        </p:par>
                        <p:par>
                          <p:cTn id="43" fill="hold">
                            <p:stCondLst>
                              <p:cond delay="2000"/>
                            </p:stCondLst>
                            <p:childTnLst>
                              <p:par>
                                <p:cTn id="44" presetID="22" presetClass="entr" presetSubtype="1"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up)">
                                      <p:cBhvr>
                                        <p:cTn id="46" dur="500"/>
                                        <p:tgtEl>
                                          <p:spTgt spid="28"/>
                                        </p:tgtEl>
                                      </p:cBhvr>
                                    </p:animEffect>
                                  </p:childTnLst>
                                </p:cTn>
                              </p:par>
                            </p:childTnLst>
                          </p:cTn>
                        </p:par>
                        <p:par>
                          <p:cTn id="47" fill="hold">
                            <p:stCondLst>
                              <p:cond delay="2500"/>
                            </p:stCondLst>
                            <p:childTnLst>
                              <p:par>
                                <p:cTn id="48" presetID="22" presetClass="entr" presetSubtype="1"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up)">
                                      <p:cBhvr>
                                        <p:cTn id="50" dur="500"/>
                                        <p:tgtEl>
                                          <p:spTgt spid="29"/>
                                        </p:tgtEl>
                                      </p:cBhvr>
                                    </p:animEffect>
                                  </p:childTnLst>
                                </p:cTn>
                              </p:par>
                            </p:childTnLst>
                          </p:cTn>
                        </p:par>
                        <p:par>
                          <p:cTn id="51" fill="hold">
                            <p:stCondLst>
                              <p:cond delay="3000"/>
                            </p:stCondLst>
                            <p:childTnLst>
                              <p:par>
                                <p:cTn id="52" presetID="22" presetClass="entr" presetSubtype="1"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up)">
                                      <p:cBhvr>
                                        <p:cTn id="54" dur="500"/>
                                        <p:tgtEl>
                                          <p:spTgt spid="30"/>
                                        </p:tgtEl>
                                      </p:cBhvr>
                                    </p:animEffect>
                                  </p:childTnLst>
                                </p:cTn>
                              </p:par>
                            </p:childTnLst>
                          </p:cTn>
                        </p:par>
                        <p:par>
                          <p:cTn id="55" fill="hold">
                            <p:stCondLst>
                              <p:cond delay="35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4000"/>
                            </p:stCondLst>
                            <p:childTnLst>
                              <p:par>
                                <p:cTn id="60" presetID="22" presetClass="entr" presetSubtype="1"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up)">
                                      <p:cBhvr>
                                        <p:cTn id="62" dur="500"/>
                                        <p:tgtEl>
                                          <p:spTgt spid="11"/>
                                        </p:tgtEl>
                                      </p:cBhvr>
                                    </p:animEffect>
                                  </p:childTnLst>
                                </p:cTn>
                              </p:par>
                            </p:childTnLst>
                          </p:cTn>
                        </p:par>
                        <p:par>
                          <p:cTn id="63" fill="hold">
                            <p:stCondLst>
                              <p:cond delay="4500"/>
                            </p:stCondLst>
                            <p:childTnLst>
                              <p:par>
                                <p:cTn id="64" presetID="22" presetClass="entr" presetSubtype="1"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up)">
                                      <p:cBhvr>
                                        <p:cTn id="66" dur="500"/>
                                        <p:tgtEl>
                                          <p:spTgt spid="36"/>
                                        </p:tgtEl>
                                      </p:cBhvr>
                                    </p:animEffect>
                                  </p:childTnLst>
                                </p:cTn>
                              </p:par>
                            </p:childTnLst>
                          </p:cTn>
                        </p:par>
                        <p:par>
                          <p:cTn id="67" fill="hold">
                            <p:stCondLst>
                              <p:cond delay="5000"/>
                            </p:stCondLst>
                            <p:childTnLst>
                              <p:par>
                                <p:cTn id="68" presetID="22" presetClass="entr" presetSubtype="1" fill="hold"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up)">
                                      <p:cBhvr>
                                        <p:cTn id="70" dur="500"/>
                                        <p:tgtEl>
                                          <p:spTgt spid="37"/>
                                        </p:tgtEl>
                                      </p:cBhvr>
                                    </p:animEffect>
                                  </p:childTnLst>
                                </p:cTn>
                              </p:par>
                            </p:childTnLst>
                          </p:cTn>
                        </p:par>
                        <p:par>
                          <p:cTn id="71" fill="hold">
                            <p:stCondLst>
                              <p:cond delay="5500"/>
                            </p:stCondLst>
                            <p:childTnLst>
                              <p:par>
                                <p:cTn id="72" presetID="22" presetClass="entr" presetSubtype="1" fill="hold"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up)">
                                      <p:cBhvr>
                                        <p:cTn id="74" dur="500"/>
                                        <p:tgtEl>
                                          <p:spTgt spid="38"/>
                                        </p:tgtEl>
                                      </p:cBhvr>
                                    </p:animEffect>
                                  </p:childTnLst>
                                </p:cTn>
                              </p:par>
                            </p:childTnLst>
                          </p:cTn>
                        </p:par>
                        <p:par>
                          <p:cTn id="75" fill="hold">
                            <p:stCondLst>
                              <p:cond delay="6000"/>
                            </p:stCondLst>
                            <p:childTnLst>
                              <p:par>
                                <p:cTn id="76" presetID="22" presetClass="entr" presetSubtype="1"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wipe(up)">
                                      <p:cBhvr>
                                        <p:cTn id="78" dur="500"/>
                                        <p:tgtEl>
                                          <p:spTgt spid="42"/>
                                        </p:tgtEl>
                                      </p:cBhvr>
                                    </p:animEffect>
                                  </p:childTnLst>
                                </p:cTn>
                              </p:par>
                            </p:childTnLst>
                          </p:cTn>
                        </p:par>
                        <p:par>
                          <p:cTn id="79" fill="hold">
                            <p:stCondLst>
                              <p:cond delay="6500"/>
                            </p:stCondLst>
                            <p:childTnLst>
                              <p:par>
                                <p:cTn id="80" presetID="22" presetClass="entr" presetSubtype="1"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up)">
                                      <p:cBhvr>
                                        <p:cTn id="82" dur="500"/>
                                        <p:tgtEl>
                                          <p:spTgt spid="40"/>
                                        </p:tgtEl>
                                      </p:cBhvr>
                                    </p:animEffect>
                                  </p:childTnLst>
                                </p:cTn>
                              </p:par>
                            </p:childTnLst>
                          </p:cTn>
                        </p:par>
                        <p:par>
                          <p:cTn id="83" fill="hold">
                            <p:stCondLst>
                              <p:cond delay="7000"/>
                            </p:stCondLst>
                            <p:childTnLst>
                              <p:par>
                                <p:cTn id="84" presetID="22" presetClass="entr" presetSubtype="1" fill="hold" nodeType="after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wipe(up)">
                                      <p:cBhvr>
                                        <p:cTn id="8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5" name="Group 714">
            <a:extLst>
              <a:ext uri="{FF2B5EF4-FFF2-40B4-BE49-F238E27FC236}">
                <a16:creationId xmlns:a16="http://schemas.microsoft.com/office/drawing/2014/main" xmlns="" id="{27EF11E9-B45C-16F4-0E24-393B5B261C68}"/>
              </a:ext>
            </a:extLst>
          </p:cNvPr>
          <p:cNvGrpSpPr/>
          <p:nvPr/>
        </p:nvGrpSpPr>
        <p:grpSpPr>
          <a:xfrm>
            <a:off x="283124" y="9347"/>
            <a:ext cx="10913707" cy="1231106"/>
            <a:chOff x="4528303" y="7548832"/>
            <a:chExt cx="13664156" cy="1231106"/>
          </a:xfrm>
        </p:grpSpPr>
        <p:sp>
          <p:nvSpPr>
            <p:cNvPr id="26" name="TextBox 715">
              <a:extLst>
                <a:ext uri="{FF2B5EF4-FFF2-40B4-BE49-F238E27FC236}">
                  <a16:creationId xmlns:a16="http://schemas.microsoft.com/office/drawing/2014/main" xmlns="" id="{84E18721-6EE9-2A3F-4A45-F51A4435E447}"/>
                </a:ext>
              </a:extLst>
            </p:cNvPr>
            <p:cNvSpPr txBox="1"/>
            <p:nvPr/>
          </p:nvSpPr>
          <p:spPr>
            <a:xfrm>
              <a:off x="4528304" y="7548832"/>
              <a:ext cx="13664155" cy="123110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72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LUYỆN ĐỌC NỐI TIẾP ĐOẠN</a:t>
              </a:r>
            </a:p>
          </p:txBody>
        </p:sp>
        <p:sp>
          <p:nvSpPr>
            <p:cNvPr id="27" name="TextBox 716">
              <a:extLst>
                <a:ext uri="{FF2B5EF4-FFF2-40B4-BE49-F238E27FC236}">
                  <a16:creationId xmlns:a16="http://schemas.microsoft.com/office/drawing/2014/main" xmlns="" id="{05A442A3-3757-E811-9C69-72B6BC53C10D}"/>
                </a:ext>
              </a:extLst>
            </p:cNvPr>
            <p:cNvSpPr txBox="1"/>
            <p:nvPr/>
          </p:nvSpPr>
          <p:spPr>
            <a:xfrm>
              <a:off x="4528303" y="7548832"/>
              <a:ext cx="13664156" cy="123110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72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LUYỆN ĐỌC NỐI TIẾP ĐOẠN</a:t>
              </a:r>
              <a:endParaRPr lang="en-US" sz="72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endParaRPr>
            </a:p>
          </p:txBody>
        </p:sp>
      </p:grpSp>
      <p:grpSp>
        <p:nvGrpSpPr>
          <p:cNvPr id="10" name="Nhóm 9">
            <a:extLst>
              <a:ext uri="{FF2B5EF4-FFF2-40B4-BE49-F238E27FC236}">
                <a16:creationId xmlns:a16="http://schemas.microsoft.com/office/drawing/2014/main" xmlns="" id="{7E558BE2-0B4A-3DCD-6959-94C99F9E7204}"/>
              </a:ext>
            </a:extLst>
          </p:cNvPr>
          <p:cNvGrpSpPr/>
          <p:nvPr/>
        </p:nvGrpSpPr>
        <p:grpSpPr>
          <a:xfrm>
            <a:off x="283124" y="2183508"/>
            <a:ext cx="11625752" cy="3215806"/>
            <a:chOff x="283124" y="2183508"/>
            <a:chExt cx="11625752" cy="3215806"/>
          </a:xfrm>
        </p:grpSpPr>
        <p:sp>
          <p:nvSpPr>
            <p:cNvPr id="4" name="Rectangle: Rounded Corners 11">
              <a:extLst>
                <a:ext uri="{FF2B5EF4-FFF2-40B4-BE49-F238E27FC236}">
                  <a16:creationId xmlns:a16="http://schemas.microsoft.com/office/drawing/2014/main" xmlns="" id="{E8363198-5245-AF60-D55D-39180365E48A}"/>
                </a:ext>
              </a:extLst>
            </p:cNvPr>
            <p:cNvSpPr/>
            <p:nvPr/>
          </p:nvSpPr>
          <p:spPr>
            <a:xfrm>
              <a:off x="283124" y="2183508"/>
              <a:ext cx="11625752" cy="3215806"/>
            </a:xfrm>
            <a:custGeom>
              <a:avLst/>
              <a:gdLst>
                <a:gd name="connsiteX0" fmla="*/ 0 w 11625752"/>
                <a:gd name="connsiteY0" fmla="*/ 320680 h 3215806"/>
                <a:gd name="connsiteX1" fmla="*/ 320680 w 11625752"/>
                <a:gd name="connsiteY1" fmla="*/ 0 h 3215806"/>
                <a:gd name="connsiteX2" fmla="*/ 11305072 w 11625752"/>
                <a:gd name="connsiteY2" fmla="*/ 0 h 3215806"/>
                <a:gd name="connsiteX3" fmla="*/ 11625752 w 11625752"/>
                <a:gd name="connsiteY3" fmla="*/ 320680 h 3215806"/>
                <a:gd name="connsiteX4" fmla="*/ 11625752 w 11625752"/>
                <a:gd name="connsiteY4" fmla="*/ 2895126 h 3215806"/>
                <a:gd name="connsiteX5" fmla="*/ 11305072 w 11625752"/>
                <a:gd name="connsiteY5" fmla="*/ 3215806 h 3215806"/>
                <a:gd name="connsiteX6" fmla="*/ 320680 w 11625752"/>
                <a:gd name="connsiteY6" fmla="*/ 3215806 h 3215806"/>
                <a:gd name="connsiteX7" fmla="*/ 0 w 11625752"/>
                <a:gd name="connsiteY7" fmla="*/ 2895126 h 3215806"/>
                <a:gd name="connsiteX8" fmla="*/ 0 w 11625752"/>
                <a:gd name="connsiteY8" fmla="*/ 320680 h 321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5752" h="3215806" fill="none" extrusionOk="0">
                  <a:moveTo>
                    <a:pt x="0" y="320680"/>
                  </a:moveTo>
                  <a:cubicBezTo>
                    <a:pt x="564" y="158835"/>
                    <a:pt x="160697" y="28739"/>
                    <a:pt x="320680" y="0"/>
                  </a:cubicBezTo>
                  <a:cubicBezTo>
                    <a:pt x="2590916" y="72427"/>
                    <a:pt x="6453624" y="61419"/>
                    <a:pt x="11305072" y="0"/>
                  </a:cubicBezTo>
                  <a:cubicBezTo>
                    <a:pt x="11481520" y="-4535"/>
                    <a:pt x="11608018" y="138209"/>
                    <a:pt x="11625752" y="320680"/>
                  </a:cubicBezTo>
                  <a:cubicBezTo>
                    <a:pt x="11726628" y="990590"/>
                    <a:pt x="11518439" y="1689699"/>
                    <a:pt x="11625752" y="2895126"/>
                  </a:cubicBezTo>
                  <a:cubicBezTo>
                    <a:pt x="11628017" y="3060738"/>
                    <a:pt x="11465438" y="3197039"/>
                    <a:pt x="11305072" y="3215806"/>
                  </a:cubicBezTo>
                  <a:cubicBezTo>
                    <a:pt x="8352584" y="3245633"/>
                    <a:pt x="5502514" y="3136500"/>
                    <a:pt x="320680" y="3215806"/>
                  </a:cubicBezTo>
                  <a:cubicBezTo>
                    <a:pt x="150918" y="3214976"/>
                    <a:pt x="-28673" y="3077903"/>
                    <a:pt x="0" y="2895126"/>
                  </a:cubicBezTo>
                  <a:cubicBezTo>
                    <a:pt x="50037" y="2376343"/>
                    <a:pt x="770" y="968857"/>
                    <a:pt x="0" y="320680"/>
                  </a:cubicBezTo>
                  <a:close/>
                </a:path>
                <a:path w="11625752" h="3215806" stroke="0" extrusionOk="0">
                  <a:moveTo>
                    <a:pt x="0" y="320680"/>
                  </a:moveTo>
                  <a:cubicBezTo>
                    <a:pt x="24435" y="150234"/>
                    <a:pt x="152085" y="17734"/>
                    <a:pt x="320680" y="0"/>
                  </a:cubicBezTo>
                  <a:cubicBezTo>
                    <a:pt x="2000772" y="123000"/>
                    <a:pt x="6428345" y="-96860"/>
                    <a:pt x="11305072" y="0"/>
                  </a:cubicBezTo>
                  <a:cubicBezTo>
                    <a:pt x="11475296" y="-5245"/>
                    <a:pt x="11628747" y="137535"/>
                    <a:pt x="11625752" y="320680"/>
                  </a:cubicBezTo>
                  <a:cubicBezTo>
                    <a:pt x="11628925" y="1348989"/>
                    <a:pt x="11720019" y="1772707"/>
                    <a:pt x="11625752" y="2895126"/>
                  </a:cubicBezTo>
                  <a:cubicBezTo>
                    <a:pt x="11603571" y="3080269"/>
                    <a:pt x="11463071" y="3212679"/>
                    <a:pt x="11305072" y="3215806"/>
                  </a:cubicBezTo>
                  <a:cubicBezTo>
                    <a:pt x="6983824" y="3055099"/>
                    <a:pt x="2402724" y="3255473"/>
                    <a:pt x="320680" y="3215806"/>
                  </a:cubicBezTo>
                  <a:cubicBezTo>
                    <a:pt x="118321" y="3210706"/>
                    <a:pt x="-29431" y="3058900"/>
                    <a:pt x="0" y="2895126"/>
                  </a:cubicBezTo>
                  <a:cubicBezTo>
                    <a:pt x="32216" y="2580808"/>
                    <a:pt x="57206" y="865898"/>
                    <a:pt x="0" y="320680"/>
                  </a:cubicBezTo>
                  <a:close/>
                </a:path>
              </a:pathLst>
            </a:custGeom>
            <a:solidFill>
              <a:srgbClr val="FFFFFF">
                <a:alpha val="80000"/>
              </a:srgb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Hộp Văn bản 4">
              <a:extLst>
                <a:ext uri="{FF2B5EF4-FFF2-40B4-BE49-F238E27FC236}">
                  <a16:creationId xmlns:a16="http://schemas.microsoft.com/office/drawing/2014/main" xmlns="" id="{E565E79D-F231-5B37-6196-EF780F498013}"/>
                </a:ext>
              </a:extLst>
            </p:cNvPr>
            <p:cNvSpPr txBox="1"/>
            <p:nvPr/>
          </p:nvSpPr>
          <p:spPr>
            <a:xfrm>
              <a:off x="478013" y="2425959"/>
              <a:ext cx="11235973" cy="2862322"/>
            </a:xfrm>
            <a:prstGeom prst="rect">
              <a:avLst/>
            </a:prstGeom>
            <a:noFill/>
          </p:spPr>
          <p:txBody>
            <a:bodyPr wrap="square">
              <a:spAutoFit/>
            </a:bodyPr>
            <a:lstStyle/>
            <a:p>
              <a:pPr algn="just" rtl="0" latinLnBrk="0"/>
              <a:r>
                <a:rPr lang="en-US" sz="3600" b="0" i="0" dirty="0">
                  <a:solidFill>
                    <a:srgbClr val="000000"/>
                  </a:solidFill>
                  <a:effectLst/>
                </a:rPr>
                <a:t>        </a:t>
              </a:r>
              <a:r>
                <a:rPr lang="vi-VN" sz="3600" b="0" i="0" dirty="0">
                  <a:solidFill>
                    <a:srgbClr val="000000"/>
                  </a:solidFill>
                  <a:effectLst/>
                </a:rPr>
                <a:t>Cùng với kim tự tháp ở Ai Cập, đường hầm qua eo biển Măng-xơ, kênh đào </a:t>
              </a:r>
              <a:r>
                <a:rPr lang="vi-VN" sz="3600" b="0" i="0" dirty="0" err="1">
                  <a:solidFill>
                    <a:srgbClr val="000000"/>
                  </a:solidFill>
                  <a:effectLst/>
                </a:rPr>
                <a:t>Pa</a:t>
              </a:r>
              <a:r>
                <a:rPr lang="vi-VN" sz="3600" b="0" i="0" dirty="0">
                  <a:solidFill>
                    <a:srgbClr val="000000"/>
                  </a:solidFill>
                  <a:effectLst/>
                </a:rPr>
                <a:t>-na-ma…, hệ thống đê biển ở Hà Lan được các nhà kiến trúc trên thế giới bầu chọn là một trong mười công trình vĩ đại nhất hành tinh. </a:t>
              </a:r>
            </a:p>
            <a:p>
              <a:pPr algn="just" rtl="0" latinLnBrk="0"/>
              <a:r>
                <a:rPr lang="vi-VN" sz="3600" dirty="0">
                  <a:solidFill>
                    <a:srgbClr val="000000"/>
                  </a:solidFill>
                </a:rPr>
                <a:t>                                                                                     Vân Vũ</a:t>
              </a:r>
              <a:endParaRPr lang="vi-VN" sz="3600" b="0" i="0" dirty="0">
                <a:solidFill>
                  <a:srgbClr val="000000"/>
                </a:solidFill>
                <a:effectLst/>
              </a:endParaRPr>
            </a:p>
          </p:txBody>
        </p:sp>
      </p:grpSp>
      <p:grpSp>
        <p:nvGrpSpPr>
          <p:cNvPr id="6" name="Nhóm 5">
            <a:extLst>
              <a:ext uri="{FF2B5EF4-FFF2-40B4-BE49-F238E27FC236}">
                <a16:creationId xmlns:a16="http://schemas.microsoft.com/office/drawing/2014/main" xmlns="" id="{3F5CC351-B40D-DFFD-D1C1-3DD4C8482400}"/>
              </a:ext>
            </a:extLst>
          </p:cNvPr>
          <p:cNvGrpSpPr/>
          <p:nvPr/>
        </p:nvGrpSpPr>
        <p:grpSpPr>
          <a:xfrm>
            <a:off x="478013" y="1119998"/>
            <a:ext cx="9738847" cy="789824"/>
            <a:chOff x="2131360" y="1697037"/>
            <a:chExt cx="8296758" cy="301141"/>
          </a:xfrm>
        </p:grpSpPr>
        <p:sp>
          <p:nvSpPr>
            <p:cNvPr id="8" name="Hình chữ nhật: Góc Tròn 7">
              <a:extLst>
                <a:ext uri="{FF2B5EF4-FFF2-40B4-BE49-F238E27FC236}">
                  <a16:creationId xmlns:a16="http://schemas.microsoft.com/office/drawing/2014/main" xmlns="" id="{C419EC84-9C53-6B4A-D427-68AA01CCA24B}"/>
                </a:ext>
              </a:extLst>
            </p:cNvPr>
            <p:cNvSpPr/>
            <p:nvPr/>
          </p:nvSpPr>
          <p:spPr>
            <a:xfrm>
              <a:off x="2131360" y="1697037"/>
              <a:ext cx="1352142" cy="301141"/>
            </a:xfrm>
            <a:custGeom>
              <a:avLst/>
              <a:gdLst>
                <a:gd name="connsiteX0" fmla="*/ 0 w 1352142"/>
                <a:gd name="connsiteY0" fmla="*/ 50191 h 301141"/>
                <a:gd name="connsiteX1" fmla="*/ 50191 w 1352142"/>
                <a:gd name="connsiteY1" fmla="*/ 0 h 301141"/>
                <a:gd name="connsiteX2" fmla="*/ 442409 w 1352142"/>
                <a:gd name="connsiteY2" fmla="*/ 0 h 301141"/>
                <a:gd name="connsiteX3" fmla="*/ 822110 w 1352142"/>
                <a:gd name="connsiteY3" fmla="*/ 0 h 301141"/>
                <a:gd name="connsiteX4" fmla="*/ 1301951 w 1352142"/>
                <a:gd name="connsiteY4" fmla="*/ 0 h 301141"/>
                <a:gd name="connsiteX5" fmla="*/ 1352142 w 1352142"/>
                <a:gd name="connsiteY5" fmla="*/ 50191 h 301141"/>
                <a:gd name="connsiteX6" fmla="*/ 1352142 w 1352142"/>
                <a:gd name="connsiteY6" fmla="*/ 250950 h 301141"/>
                <a:gd name="connsiteX7" fmla="*/ 1301951 w 1352142"/>
                <a:gd name="connsiteY7" fmla="*/ 301141 h 301141"/>
                <a:gd name="connsiteX8" fmla="*/ 884698 w 1352142"/>
                <a:gd name="connsiteY8" fmla="*/ 301141 h 301141"/>
                <a:gd name="connsiteX9" fmla="*/ 454927 w 1352142"/>
                <a:gd name="connsiteY9" fmla="*/ 301141 h 301141"/>
                <a:gd name="connsiteX10" fmla="*/ 50191 w 1352142"/>
                <a:gd name="connsiteY10" fmla="*/ 301141 h 301141"/>
                <a:gd name="connsiteX11" fmla="*/ 0 w 1352142"/>
                <a:gd name="connsiteY11" fmla="*/ 250950 h 301141"/>
                <a:gd name="connsiteX12" fmla="*/ 0 w 1352142"/>
                <a:gd name="connsiteY12" fmla="*/ 50191 h 30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2142" h="301141" fill="none" extrusionOk="0">
                  <a:moveTo>
                    <a:pt x="0" y="50191"/>
                  </a:moveTo>
                  <a:cubicBezTo>
                    <a:pt x="-397" y="20973"/>
                    <a:pt x="22718" y="-1793"/>
                    <a:pt x="50191" y="0"/>
                  </a:cubicBezTo>
                  <a:cubicBezTo>
                    <a:pt x="148583" y="-3538"/>
                    <a:pt x="260212" y="24641"/>
                    <a:pt x="442409" y="0"/>
                  </a:cubicBezTo>
                  <a:cubicBezTo>
                    <a:pt x="624606" y="-24641"/>
                    <a:pt x="739073" y="4783"/>
                    <a:pt x="822110" y="0"/>
                  </a:cubicBezTo>
                  <a:cubicBezTo>
                    <a:pt x="905147" y="-4783"/>
                    <a:pt x="1147180" y="52832"/>
                    <a:pt x="1301951" y="0"/>
                  </a:cubicBezTo>
                  <a:cubicBezTo>
                    <a:pt x="1326634" y="2714"/>
                    <a:pt x="1351572" y="23002"/>
                    <a:pt x="1352142" y="50191"/>
                  </a:cubicBezTo>
                  <a:cubicBezTo>
                    <a:pt x="1373510" y="130772"/>
                    <a:pt x="1333884" y="152698"/>
                    <a:pt x="1352142" y="250950"/>
                  </a:cubicBezTo>
                  <a:cubicBezTo>
                    <a:pt x="1352535" y="282305"/>
                    <a:pt x="1326292" y="298703"/>
                    <a:pt x="1301951" y="301141"/>
                  </a:cubicBezTo>
                  <a:cubicBezTo>
                    <a:pt x="1211192" y="316934"/>
                    <a:pt x="1075873" y="255279"/>
                    <a:pt x="884698" y="301141"/>
                  </a:cubicBezTo>
                  <a:cubicBezTo>
                    <a:pt x="693523" y="347003"/>
                    <a:pt x="550588" y="270224"/>
                    <a:pt x="454927" y="301141"/>
                  </a:cubicBezTo>
                  <a:cubicBezTo>
                    <a:pt x="359266" y="332058"/>
                    <a:pt x="177533" y="295108"/>
                    <a:pt x="50191" y="301141"/>
                  </a:cubicBezTo>
                  <a:cubicBezTo>
                    <a:pt x="29662" y="297075"/>
                    <a:pt x="-2693" y="283898"/>
                    <a:pt x="0" y="250950"/>
                  </a:cubicBezTo>
                  <a:cubicBezTo>
                    <a:pt x="-19137" y="157517"/>
                    <a:pt x="4132" y="135411"/>
                    <a:pt x="0" y="50191"/>
                  </a:cubicBezTo>
                  <a:close/>
                </a:path>
                <a:path w="1352142" h="301141" stroke="0" extrusionOk="0">
                  <a:moveTo>
                    <a:pt x="0" y="50191"/>
                  </a:moveTo>
                  <a:cubicBezTo>
                    <a:pt x="-414" y="20739"/>
                    <a:pt x="23174" y="5502"/>
                    <a:pt x="50191" y="0"/>
                  </a:cubicBezTo>
                  <a:cubicBezTo>
                    <a:pt x="220200" y="-3776"/>
                    <a:pt x="315648" y="7530"/>
                    <a:pt x="429892" y="0"/>
                  </a:cubicBezTo>
                  <a:cubicBezTo>
                    <a:pt x="544136" y="-7530"/>
                    <a:pt x="715595" y="28345"/>
                    <a:pt x="822110" y="0"/>
                  </a:cubicBezTo>
                  <a:cubicBezTo>
                    <a:pt x="928625" y="-28345"/>
                    <a:pt x="1188624" y="50419"/>
                    <a:pt x="1301951" y="0"/>
                  </a:cubicBezTo>
                  <a:cubicBezTo>
                    <a:pt x="1328557" y="-2560"/>
                    <a:pt x="1349833" y="23152"/>
                    <a:pt x="1352142" y="50191"/>
                  </a:cubicBezTo>
                  <a:cubicBezTo>
                    <a:pt x="1356830" y="116358"/>
                    <a:pt x="1349646" y="184484"/>
                    <a:pt x="1352142" y="250950"/>
                  </a:cubicBezTo>
                  <a:cubicBezTo>
                    <a:pt x="1357520" y="274502"/>
                    <a:pt x="1325721" y="304954"/>
                    <a:pt x="1301951" y="301141"/>
                  </a:cubicBezTo>
                  <a:cubicBezTo>
                    <a:pt x="1210588" y="317335"/>
                    <a:pt x="1018578" y="277042"/>
                    <a:pt x="872180" y="301141"/>
                  </a:cubicBezTo>
                  <a:cubicBezTo>
                    <a:pt x="725782" y="325240"/>
                    <a:pt x="532655" y="253350"/>
                    <a:pt x="429892" y="301141"/>
                  </a:cubicBezTo>
                  <a:cubicBezTo>
                    <a:pt x="327129" y="348932"/>
                    <a:pt x="152021" y="275516"/>
                    <a:pt x="50191" y="301141"/>
                  </a:cubicBezTo>
                  <a:cubicBezTo>
                    <a:pt x="22016" y="300537"/>
                    <a:pt x="-3453" y="277101"/>
                    <a:pt x="0" y="250950"/>
                  </a:cubicBezTo>
                  <a:cubicBezTo>
                    <a:pt x="-13411" y="194359"/>
                    <a:pt x="21951" y="146744"/>
                    <a:pt x="0" y="50191"/>
                  </a:cubicBezTo>
                  <a:close/>
                </a:path>
              </a:pathLst>
            </a:custGeom>
            <a:solidFill>
              <a:srgbClr val="EFFFAF">
                <a:alpha val="80000"/>
              </a:srgbClr>
            </a:solidFill>
            <a:ln w="28575">
              <a:solidFill>
                <a:srgbClr val="00B050"/>
              </a:solidFill>
              <a:prstDash val="dashDot"/>
              <a:extLst>
                <a:ext uri="{C807C97D-BFC1-408E-A445-0C87EB9F89A2}">
                  <ask:lineSketchStyleProps xmlns:ask="http://schemas.microsoft.com/office/drawing/2018/sketchyshapes" xmlns="" sd="427290305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Hộp Văn bản 8">
              <a:extLst>
                <a:ext uri="{FF2B5EF4-FFF2-40B4-BE49-F238E27FC236}">
                  <a16:creationId xmlns:a16="http://schemas.microsoft.com/office/drawing/2014/main" xmlns="" id="{06481158-5B50-644A-8FC7-814809997784}"/>
                </a:ext>
              </a:extLst>
            </p:cNvPr>
            <p:cNvSpPr txBox="1"/>
            <p:nvPr/>
          </p:nvSpPr>
          <p:spPr>
            <a:xfrm>
              <a:off x="2131360" y="1738628"/>
              <a:ext cx="8296758" cy="246431"/>
            </a:xfrm>
            <a:prstGeom prst="rect">
              <a:avLst/>
            </a:prstGeom>
            <a:noFill/>
          </p:spPr>
          <p:txBody>
            <a:bodyPr wrap="square" rtlCol="0">
              <a:spAutoFit/>
            </a:bodyPr>
            <a:lstStyle/>
            <a:p>
              <a:r>
                <a:rPr lang="en-US" sz="3600" b="1" dirty="0" err="1">
                  <a:latin typeface="UTM Edwardian" panose="02040603050506020204" pitchFamily="18" charset="0"/>
                </a:rPr>
                <a:t>Đoạn</a:t>
              </a:r>
              <a:r>
                <a:rPr lang="en-US" sz="3600" b="1" dirty="0">
                  <a:latin typeface="UTM Edwardian" panose="02040603050506020204" pitchFamily="18" charset="0"/>
                </a:rPr>
                <a:t> </a:t>
              </a:r>
              <a:r>
                <a:rPr lang="en-US" sz="3600" b="1" dirty="0">
                  <a:solidFill>
                    <a:srgbClr val="FF0000"/>
                  </a:solidFill>
                  <a:latin typeface="UTM Edwardian" panose="02040603050506020204" pitchFamily="18" charset="0"/>
                </a:rPr>
                <a:t>2:</a:t>
              </a:r>
              <a:endParaRPr lang="en-US" sz="3600" dirty="0">
                <a:solidFill>
                  <a:srgbClr val="FF0000"/>
                </a:solidFill>
                <a:latin typeface="UTM Edwardian" panose="02040603050506020204" pitchFamily="18" charset="0"/>
              </a:endParaRPr>
            </a:p>
          </p:txBody>
        </p:sp>
      </p:grpSp>
      <p:grpSp>
        <p:nvGrpSpPr>
          <p:cNvPr id="23" name="Nhóm 22">
            <a:extLst>
              <a:ext uri="{FF2B5EF4-FFF2-40B4-BE49-F238E27FC236}">
                <a16:creationId xmlns:a16="http://schemas.microsoft.com/office/drawing/2014/main" xmlns="" id="{5CE528B0-BD2E-B41D-ED63-F3282AED4F99}"/>
              </a:ext>
            </a:extLst>
          </p:cNvPr>
          <p:cNvGrpSpPr/>
          <p:nvPr/>
        </p:nvGrpSpPr>
        <p:grpSpPr>
          <a:xfrm>
            <a:off x="283124" y="2171134"/>
            <a:ext cx="11625752" cy="3215806"/>
            <a:chOff x="283124" y="2183508"/>
            <a:chExt cx="11625752" cy="3215806"/>
          </a:xfrm>
        </p:grpSpPr>
        <p:sp>
          <p:nvSpPr>
            <p:cNvPr id="24" name="Rectangle: Rounded Corners 11">
              <a:extLst>
                <a:ext uri="{FF2B5EF4-FFF2-40B4-BE49-F238E27FC236}">
                  <a16:creationId xmlns:a16="http://schemas.microsoft.com/office/drawing/2014/main" xmlns="" id="{DB3E1A5B-4EAA-D7E3-B99B-10A0189DDB8C}"/>
                </a:ext>
              </a:extLst>
            </p:cNvPr>
            <p:cNvSpPr/>
            <p:nvPr/>
          </p:nvSpPr>
          <p:spPr>
            <a:xfrm>
              <a:off x="283124" y="2183508"/>
              <a:ext cx="11625752" cy="3215806"/>
            </a:xfrm>
            <a:custGeom>
              <a:avLst/>
              <a:gdLst>
                <a:gd name="connsiteX0" fmla="*/ 0 w 11625752"/>
                <a:gd name="connsiteY0" fmla="*/ 320680 h 3215806"/>
                <a:gd name="connsiteX1" fmla="*/ 320680 w 11625752"/>
                <a:gd name="connsiteY1" fmla="*/ 0 h 3215806"/>
                <a:gd name="connsiteX2" fmla="*/ 11305072 w 11625752"/>
                <a:gd name="connsiteY2" fmla="*/ 0 h 3215806"/>
                <a:gd name="connsiteX3" fmla="*/ 11625752 w 11625752"/>
                <a:gd name="connsiteY3" fmla="*/ 320680 h 3215806"/>
                <a:gd name="connsiteX4" fmla="*/ 11625752 w 11625752"/>
                <a:gd name="connsiteY4" fmla="*/ 2895126 h 3215806"/>
                <a:gd name="connsiteX5" fmla="*/ 11305072 w 11625752"/>
                <a:gd name="connsiteY5" fmla="*/ 3215806 h 3215806"/>
                <a:gd name="connsiteX6" fmla="*/ 320680 w 11625752"/>
                <a:gd name="connsiteY6" fmla="*/ 3215806 h 3215806"/>
                <a:gd name="connsiteX7" fmla="*/ 0 w 11625752"/>
                <a:gd name="connsiteY7" fmla="*/ 2895126 h 3215806"/>
                <a:gd name="connsiteX8" fmla="*/ 0 w 11625752"/>
                <a:gd name="connsiteY8" fmla="*/ 320680 h 321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5752" h="3215806" fill="none" extrusionOk="0">
                  <a:moveTo>
                    <a:pt x="0" y="320680"/>
                  </a:moveTo>
                  <a:cubicBezTo>
                    <a:pt x="564" y="158835"/>
                    <a:pt x="160697" y="28739"/>
                    <a:pt x="320680" y="0"/>
                  </a:cubicBezTo>
                  <a:cubicBezTo>
                    <a:pt x="2590916" y="72427"/>
                    <a:pt x="6453624" y="61419"/>
                    <a:pt x="11305072" y="0"/>
                  </a:cubicBezTo>
                  <a:cubicBezTo>
                    <a:pt x="11481520" y="-4535"/>
                    <a:pt x="11608018" y="138209"/>
                    <a:pt x="11625752" y="320680"/>
                  </a:cubicBezTo>
                  <a:cubicBezTo>
                    <a:pt x="11726628" y="990590"/>
                    <a:pt x="11518439" y="1689699"/>
                    <a:pt x="11625752" y="2895126"/>
                  </a:cubicBezTo>
                  <a:cubicBezTo>
                    <a:pt x="11628017" y="3060738"/>
                    <a:pt x="11465438" y="3197039"/>
                    <a:pt x="11305072" y="3215806"/>
                  </a:cubicBezTo>
                  <a:cubicBezTo>
                    <a:pt x="8352584" y="3245633"/>
                    <a:pt x="5502514" y="3136500"/>
                    <a:pt x="320680" y="3215806"/>
                  </a:cubicBezTo>
                  <a:cubicBezTo>
                    <a:pt x="150918" y="3214976"/>
                    <a:pt x="-28673" y="3077903"/>
                    <a:pt x="0" y="2895126"/>
                  </a:cubicBezTo>
                  <a:cubicBezTo>
                    <a:pt x="50037" y="2376343"/>
                    <a:pt x="770" y="968857"/>
                    <a:pt x="0" y="320680"/>
                  </a:cubicBezTo>
                  <a:close/>
                </a:path>
                <a:path w="11625752" h="3215806" stroke="0" extrusionOk="0">
                  <a:moveTo>
                    <a:pt x="0" y="320680"/>
                  </a:moveTo>
                  <a:cubicBezTo>
                    <a:pt x="24435" y="150234"/>
                    <a:pt x="152085" y="17734"/>
                    <a:pt x="320680" y="0"/>
                  </a:cubicBezTo>
                  <a:cubicBezTo>
                    <a:pt x="2000772" y="123000"/>
                    <a:pt x="6428345" y="-96860"/>
                    <a:pt x="11305072" y="0"/>
                  </a:cubicBezTo>
                  <a:cubicBezTo>
                    <a:pt x="11475296" y="-5245"/>
                    <a:pt x="11628747" y="137535"/>
                    <a:pt x="11625752" y="320680"/>
                  </a:cubicBezTo>
                  <a:cubicBezTo>
                    <a:pt x="11628925" y="1348989"/>
                    <a:pt x="11720019" y="1772707"/>
                    <a:pt x="11625752" y="2895126"/>
                  </a:cubicBezTo>
                  <a:cubicBezTo>
                    <a:pt x="11603571" y="3080269"/>
                    <a:pt x="11463071" y="3212679"/>
                    <a:pt x="11305072" y="3215806"/>
                  </a:cubicBezTo>
                  <a:cubicBezTo>
                    <a:pt x="6983824" y="3055099"/>
                    <a:pt x="2402724" y="3255473"/>
                    <a:pt x="320680" y="3215806"/>
                  </a:cubicBezTo>
                  <a:cubicBezTo>
                    <a:pt x="118321" y="3210706"/>
                    <a:pt x="-29431" y="3058900"/>
                    <a:pt x="0" y="2895126"/>
                  </a:cubicBezTo>
                  <a:cubicBezTo>
                    <a:pt x="32216" y="2580808"/>
                    <a:pt x="57206" y="865898"/>
                    <a:pt x="0" y="320680"/>
                  </a:cubicBezTo>
                  <a:close/>
                </a:path>
              </a:pathLst>
            </a:custGeom>
            <a:solidFill>
              <a:srgbClr val="FFFFFF">
                <a:alpha val="80000"/>
              </a:srgb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8" name="Hộp Văn bản 27">
              <a:extLst>
                <a:ext uri="{FF2B5EF4-FFF2-40B4-BE49-F238E27FC236}">
                  <a16:creationId xmlns:a16="http://schemas.microsoft.com/office/drawing/2014/main" xmlns="" id="{F17A4474-F796-6ED3-A0DD-F394BAFAE8B3}"/>
                </a:ext>
              </a:extLst>
            </p:cNvPr>
            <p:cNvSpPr txBox="1"/>
            <p:nvPr/>
          </p:nvSpPr>
          <p:spPr>
            <a:xfrm>
              <a:off x="478013" y="2425959"/>
              <a:ext cx="11235973" cy="2862322"/>
            </a:xfrm>
            <a:prstGeom prst="rect">
              <a:avLst/>
            </a:prstGeom>
            <a:noFill/>
          </p:spPr>
          <p:txBody>
            <a:bodyPr wrap="square">
              <a:spAutoFit/>
            </a:bodyPr>
            <a:lstStyle/>
            <a:p>
              <a:pPr algn="just" rtl="0" latinLnBrk="0"/>
              <a:r>
                <a:rPr lang="en-US" sz="3600" b="0" i="0" dirty="0">
                  <a:solidFill>
                    <a:schemeClr val="accent1"/>
                  </a:solidFill>
                  <a:effectLst/>
                </a:rPr>
                <a:t>        </a:t>
              </a:r>
              <a:r>
                <a:rPr lang="vi-VN" sz="3600" b="0" i="0" dirty="0">
                  <a:solidFill>
                    <a:schemeClr val="accent1"/>
                  </a:solidFill>
                  <a:effectLst/>
                </a:rPr>
                <a:t>Cùng với kim tự tháp ở Ai Cập, đường hầm qua eo biển Măng-xơ, kênh đào </a:t>
              </a:r>
              <a:r>
                <a:rPr lang="vi-VN" sz="3600" b="0" i="0" dirty="0" err="1">
                  <a:solidFill>
                    <a:schemeClr val="accent1"/>
                  </a:solidFill>
                  <a:effectLst/>
                </a:rPr>
                <a:t>Pa</a:t>
              </a:r>
              <a:r>
                <a:rPr lang="vi-VN" sz="3600" b="0" i="0" dirty="0">
                  <a:solidFill>
                    <a:schemeClr val="accent1"/>
                  </a:solidFill>
                  <a:effectLst/>
                </a:rPr>
                <a:t>-na-ma…, hệ thống đê biển ở Hà Lan được các nhà kiến trúc trên thế giới bầu chọn là một trong mười công trình vĩ đại nhất hành tinh. </a:t>
              </a:r>
            </a:p>
            <a:p>
              <a:pPr algn="just" rtl="0" latinLnBrk="0"/>
              <a:r>
                <a:rPr lang="vi-VN" sz="3600" dirty="0">
                  <a:solidFill>
                    <a:srgbClr val="000000"/>
                  </a:solidFill>
                </a:rPr>
                <a:t>                                                                                     Vân Vũ</a:t>
              </a:r>
              <a:endParaRPr lang="vi-VN" sz="3600" b="0" i="0" dirty="0">
                <a:solidFill>
                  <a:srgbClr val="000000"/>
                </a:solidFill>
                <a:effectLst/>
              </a:endParaRPr>
            </a:p>
          </p:txBody>
        </p:sp>
      </p:grpSp>
      <p:cxnSp>
        <p:nvCxnSpPr>
          <p:cNvPr id="29" name="Đường nối Thẳng 28">
            <a:extLst>
              <a:ext uri="{FF2B5EF4-FFF2-40B4-BE49-F238E27FC236}">
                <a16:creationId xmlns:a16="http://schemas.microsoft.com/office/drawing/2014/main" xmlns="" id="{71876AD1-F660-CE16-E8A7-5AD4AE2C5D77}"/>
              </a:ext>
            </a:extLst>
          </p:cNvPr>
          <p:cNvCxnSpPr>
            <a:cxnSpLocks/>
          </p:cNvCxnSpPr>
          <p:nvPr/>
        </p:nvCxnSpPr>
        <p:spPr>
          <a:xfrm flipH="1">
            <a:off x="8099494" y="2382308"/>
            <a:ext cx="130790" cy="5459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Đường nối Thẳng 29">
            <a:extLst>
              <a:ext uri="{FF2B5EF4-FFF2-40B4-BE49-F238E27FC236}">
                <a16:creationId xmlns:a16="http://schemas.microsoft.com/office/drawing/2014/main" xmlns="" id="{E4FA2FDC-7470-277B-B761-735A28A19BAC}"/>
              </a:ext>
            </a:extLst>
          </p:cNvPr>
          <p:cNvCxnSpPr>
            <a:cxnSpLocks/>
          </p:cNvCxnSpPr>
          <p:nvPr/>
        </p:nvCxnSpPr>
        <p:spPr>
          <a:xfrm flipH="1">
            <a:off x="4149795" y="3018342"/>
            <a:ext cx="130790" cy="5459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Đường nối Thẳng 30">
            <a:extLst>
              <a:ext uri="{FF2B5EF4-FFF2-40B4-BE49-F238E27FC236}">
                <a16:creationId xmlns:a16="http://schemas.microsoft.com/office/drawing/2014/main" xmlns="" id="{1E7BA266-D0EA-9D0F-4FEE-278875192CF1}"/>
              </a:ext>
            </a:extLst>
          </p:cNvPr>
          <p:cNvCxnSpPr>
            <a:cxnSpLocks/>
          </p:cNvCxnSpPr>
          <p:nvPr/>
        </p:nvCxnSpPr>
        <p:spPr>
          <a:xfrm flipH="1">
            <a:off x="11648591" y="3593212"/>
            <a:ext cx="130790" cy="5459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Đường nối Thẳng 31">
            <a:extLst>
              <a:ext uri="{FF2B5EF4-FFF2-40B4-BE49-F238E27FC236}">
                <a16:creationId xmlns:a16="http://schemas.microsoft.com/office/drawing/2014/main" xmlns="" id="{4013B83A-E3F9-769C-5365-8398D28E7D62}"/>
              </a:ext>
            </a:extLst>
          </p:cNvPr>
          <p:cNvCxnSpPr>
            <a:cxnSpLocks/>
          </p:cNvCxnSpPr>
          <p:nvPr/>
        </p:nvCxnSpPr>
        <p:spPr>
          <a:xfrm flipH="1">
            <a:off x="9086429" y="3005196"/>
            <a:ext cx="130790" cy="5459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Nhóm 17">
            <a:extLst>
              <a:ext uri="{FF2B5EF4-FFF2-40B4-BE49-F238E27FC236}">
                <a16:creationId xmlns:a16="http://schemas.microsoft.com/office/drawing/2014/main" xmlns="" id="{508A4D37-FE88-D0AF-E621-215A8B0DA02B}"/>
              </a:ext>
            </a:extLst>
          </p:cNvPr>
          <p:cNvGrpSpPr/>
          <p:nvPr/>
        </p:nvGrpSpPr>
        <p:grpSpPr>
          <a:xfrm>
            <a:off x="2599456" y="4698662"/>
            <a:ext cx="252602" cy="577245"/>
            <a:chOff x="1815327" y="2837959"/>
            <a:chExt cx="167502" cy="400146"/>
          </a:xfrm>
        </p:grpSpPr>
        <p:cxnSp>
          <p:nvCxnSpPr>
            <p:cNvPr id="19" name="Đường nối Thẳng 18">
              <a:extLst>
                <a:ext uri="{FF2B5EF4-FFF2-40B4-BE49-F238E27FC236}">
                  <a16:creationId xmlns:a16="http://schemas.microsoft.com/office/drawing/2014/main" xmlns="" id="{AF48D27A-6240-4493-1891-5705315F9F9B}"/>
                </a:ext>
              </a:extLst>
            </p:cNvPr>
            <p:cNvCxnSpPr/>
            <p:nvPr/>
          </p:nvCxnSpPr>
          <p:spPr>
            <a:xfrm flipH="1">
              <a:off x="1815327" y="2837960"/>
              <a:ext cx="137160" cy="4001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Đường nối Thẳng 19">
              <a:extLst>
                <a:ext uri="{FF2B5EF4-FFF2-40B4-BE49-F238E27FC236}">
                  <a16:creationId xmlns:a16="http://schemas.microsoft.com/office/drawing/2014/main" xmlns="" id="{D535C1C5-4DBE-CDC7-3A51-CC6FB07EA27A}"/>
                </a:ext>
              </a:extLst>
            </p:cNvPr>
            <p:cNvCxnSpPr/>
            <p:nvPr/>
          </p:nvCxnSpPr>
          <p:spPr>
            <a:xfrm flipH="1">
              <a:off x="1845669" y="2837959"/>
              <a:ext cx="137160" cy="4001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Đường nối Thẳng 16">
            <a:extLst>
              <a:ext uri="{FF2B5EF4-FFF2-40B4-BE49-F238E27FC236}">
                <a16:creationId xmlns:a16="http://schemas.microsoft.com/office/drawing/2014/main" xmlns="" id="{E82D5B24-99EF-8552-AE8F-C4C7E57AB4AB}"/>
              </a:ext>
            </a:extLst>
          </p:cNvPr>
          <p:cNvCxnSpPr>
            <a:cxnSpLocks/>
          </p:cNvCxnSpPr>
          <p:nvPr/>
        </p:nvCxnSpPr>
        <p:spPr>
          <a:xfrm flipH="1">
            <a:off x="3744712" y="3551175"/>
            <a:ext cx="130790" cy="5459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2051" name="TextBox1" r:id="rId2" imgW="5934240" imgH="685800"/>
        </mc:Choice>
        <mc:Fallback>
          <p:control name="TextBox1" r:id="rId2" imgW="5934240" imgH="685800">
            <p:pic>
              <p:nvPicPr>
                <p:cNvPr id="2" name="TextBox1">
                  <a:extLst>
                    <a:ext uri="{FF2B5EF4-FFF2-40B4-BE49-F238E27FC236}">
                      <a16:creationId xmlns:a16="http://schemas.microsoft.com/office/drawing/2014/main" xmlns="" id="{707A26AC-2FBE-E330-8B21-28D4B1D727D6}"/>
                    </a:ext>
                  </a:extLst>
                </p:cNvPr>
                <p:cNvPicPr>
                  <a:picLocks/>
                </p:cNvPicPr>
                <p:nvPr/>
              </p:nvPicPr>
              <p:blipFill>
                <a:blip r:embed="rId6"/>
                <a:stretch>
                  <a:fillRect/>
                </a:stretch>
              </p:blipFill>
              <p:spPr>
                <a:xfrm>
                  <a:off x="5810779" y="1249800"/>
                  <a:ext cx="5935256" cy="683194"/>
                </a:xfrm>
                <a:prstGeom prst="rect">
                  <a:avLst/>
                </a:prstGeom>
              </p:spPr>
            </p:pic>
          </p:control>
        </mc:Fallback>
      </mc:AlternateContent>
    </p:controls>
    <p:extLst>
      <p:ext uri="{BB962C8B-B14F-4D97-AF65-F5344CB8AC3E}">
        <p14:creationId xmlns:p14="http://schemas.microsoft.com/office/powerpoint/2010/main" val="261310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25"/>
                                        </p:tgtEl>
                                        <p:attrNameLst>
                                          <p:attrName>r</p:attrName>
                                        </p:attrNameLst>
                                      </p:cBhvr>
                                    </p:animRot>
                                    <p:animRot by="-240000">
                                      <p:cBhvr>
                                        <p:cTn id="12" dur="200" fill="hold">
                                          <p:stCondLst>
                                            <p:cond delay="200"/>
                                          </p:stCondLst>
                                        </p:cTn>
                                        <p:tgtEl>
                                          <p:spTgt spid="25"/>
                                        </p:tgtEl>
                                        <p:attrNameLst>
                                          <p:attrName>r</p:attrName>
                                        </p:attrNameLst>
                                      </p:cBhvr>
                                    </p:animRot>
                                    <p:animRot by="240000">
                                      <p:cBhvr>
                                        <p:cTn id="13" dur="200" fill="hold">
                                          <p:stCondLst>
                                            <p:cond delay="400"/>
                                          </p:stCondLst>
                                        </p:cTn>
                                        <p:tgtEl>
                                          <p:spTgt spid="25"/>
                                        </p:tgtEl>
                                        <p:attrNameLst>
                                          <p:attrName>r</p:attrName>
                                        </p:attrNameLst>
                                      </p:cBhvr>
                                    </p:animRot>
                                    <p:animRot by="-240000">
                                      <p:cBhvr>
                                        <p:cTn id="14" dur="200" fill="hold">
                                          <p:stCondLst>
                                            <p:cond delay="600"/>
                                          </p:stCondLst>
                                        </p:cTn>
                                        <p:tgtEl>
                                          <p:spTgt spid="25"/>
                                        </p:tgtEl>
                                        <p:attrNameLst>
                                          <p:attrName>r</p:attrName>
                                        </p:attrNameLst>
                                      </p:cBhvr>
                                    </p:animRot>
                                    <p:animRot by="120000">
                                      <p:cBhvr>
                                        <p:cTn id="15" dur="200" fill="hold">
                                          <p:stCondLst>
                                            <p:cond delay="800"/>
                                          </p:stCondLst>
                                        </p:cTn>
                                        <p:tgtEl>
                                          <p:spTgt spid="2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subTnLst>
                                    <p:audio>
                                      <p:cMediaNode>
                                        <p:cTn display="0" masterRel="sameClick">
                                          <p:stCondLst>
                                            <p:cond evt="begin" delay="0">
                                              <p:tn val="32"/>
                                            </p:cond>
                                          </p:stCondLst>
                                          <p:endCondLst>
                                            <p:cond evt="onStopAudio" delay="0">
                                              <p:tgtEl>
                                                <p:sldTgt/>
                                              </p:tgtEl>
                                            </p:cond>
                                          </p:endCondLst>
                                        </p:cTn>
                                        <p:tgtEl>
                                          <p:sndTgt r:embed="rId5" name="click.wav"/>
                                        </p:tgtEl>
                                      </p:cMediaNode>
                                    </p:audio>
                                  </p:sub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par>
                          <p:cTn id="39" fill="hold">
                            <p:stCondLst>
                              <p:cond delay="1000"/>
                            </p:stCondLst>
                            <p:childTnLst>
                              <p:par>
                                <p:cTn id="40" presetID="22" presetClass="entr" presetSubtype="1"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up)">
                                      <p:cBhvr>
                                        <p:cTn id="42" dur="500"/>
                                        <p:tgtEl>
                                          <p:spTgt spid="30"/>
                                        </p:tgtEl>
                                      </p:cBhvr>
                                    </p:animEffect>
                                  </p:childTnLst>
                                </p:cTn>
                              </p:par>
                            </p:childTnLst>
                          </p:cTn>
                        </p:par>
                        <p:par>
                          <p:cTn id="43" fill="hold">
                            <p:stCondLst>
                              <p:cond delay="15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2000"/>
                            </p:stCondLst>
                            <p:childTnLst>
                              <p:par>
                                <p:cTn id="48" presetID="22" presetClass="entr" presetSubtype="1"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up)">
                                      <p:cBhvr>
                                        <p:cTn id="50" dur="500"/>
                                        <p:tgtEl>
                                          <p:spTgt spid="32"/>
                                        </p:tgtEl>
                                      </p:cBhvr>
                                    </p:animEffect>
                                  </p:childTnLst>
                                </p:cTn>
                              </p:par>
                            </p:childTnLst>
                          </p:cTn>
                        </p:par>
                        <p:par>
                          <p:cTn id="51" fill="hold">
                            <p:stCondLst>
                              <p:cond delay="2500"/>
                            </p:stCondLst>
                            <p:childTnLst>
                              <p:par>
                                <p:cTn id="52" presetID="22" presetClass="entr" presetSubtype="1"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500"/>
                                        <p:tgtEl>
                                          <p:spTgt spid="17"/>
                                        </p:tgtEl>
                                      </p:cBhvr>
                                    </p:animEffect>
                                  </p:childTnLst>
                                </p:cTn>
                              </p:par>
                            </p:childTnLst>
                          </p:cTn>
                        </p:par>
                        <p:par>
                          <p:cTn id="55" fill="hold">
                            <p:stCondLst>
                              <p:cond delay="3000"/>
                            </p:stCondLst>
                            <p:childTnLst>
                              <p:par>
                                <p:cTn id="56" presetID="22" presetClass="entr" presetSubtype="1"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up)">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xmlns="" id="{6A3E6891-7C0F-B9B6-118A-C50A4CD0E510}"/>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944" r="69531" b="58333"/>
          <a:stretch/>
        </p:blipFill>
        <p:spPr>
          <a:xfrm>
            <a:off x="-152400" y="0"/>
            <a:ext cx="12344400" cy="6858000"/>
          </a:xfrm>
          <a:prstGeom prst="rect">
            <a:avLst/>
          </a:prstGeom>
        </p:spPr>
      </p:pic>
      <p:grpSp>
        <p:nvGrpSpPr>
          <p:cNvPr id="9" name="Group 714">
            <a:extLst>
              <a:ext uri="{FF2B5EF4-FFF2-40B4-BE49-F238E27FC236}">
                <a16:creationId xmlns:a16="http://schemas.microsoft.com/office/drawing/2014/main" xmlns="" id="{355C9E2B-9C83-404F-C10B-0F10BA7B1F3A}"/>
              </a:ext>
            </a:extLst>
          </p:cNvPr>
          <p:cNvGrpSpPr/>
          <p:nvPr/>
        </p:nvGrpSpPr>
        <p:grpSpPr>
          <a:xfrm>
            <a:off x="1372979" y="0"/>
            <a:ext cx="9823853" cy="1240453"/>
            <a:chOff x="4528304" y="7539485"/>
            <a:chExt cx="13664156" cy="1240453"/>
          </a:xfrm>
        </p:grpSpPr>
        <p:sp>
          <p:nvSpPr>
            <p:cNvPr id="10" name="TextBox 715">
              <a:extLst>
                <a:ext uri="{FF2B5EF4-FFF2-40B4-BE49-F238E27FC236}">
                  <a16:creationId xmlns:a16="http://schemas.microsoft.com/office/drawing/2014/main" xmlns="" id="{DA48E937-4C5F-E288-6F84-D6708CDB1EB9}"/>
                </a:ext>
              </a:extLst>
            </p:cNvPr>
            <p:cNvSpPr txBox="1"/>
            <p:nvPr/>
          </p:nvSpPr>
          <p:spPr>
            <a:xfrm>
              <a:off x="4528304" y="7548832"/>
              <a:ext cx="13664155" cy="123110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72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GIẢI NGHĨA TỪ KHÓ</a:t>
              </a:r>
            </a:p>
          </p:txBody>
        </p:sp>
        <p:sp>
          <p:nvSpPr>
            <p:cNvPr id="11" name="TextBox 716">
              <a:extLst>
                <a:ext uri="{FF2B5EF4-FFF2-40B4-BE49-F238E27FC236}">
                  <a16:creationId xmlns:a16="http://schemas.microsoft.com/office/drawing/2014/main" xmlns="" id="{0B3A24C7-10D2-4C94-6FC8-3909C025D175}"/>
                </a:ext>
              </a:extLst>
            </p:cNvPr>
            <p:cNvSpPr txBox="1"/>
            <p:nvPr/>
          </p:nvSpPr>
          <p:spPr>
            <a:xfrm>
              <a:off x="4528304" y="7539485"/>
              <a:ext cx="13664156" cy="123110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72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GIẢI NGHĨA TỪ KHÓ </a:t>
              </a:r>
              <a:endParaRPr lang="en-US" sz="72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endParaRPr>
            </a:p>
          </p:txBody>
        </p:sp>
      </p:grpSp>
      <p:sp>
        <p:nvSpPr>
          <p:cNvPr id="7" name="Hộp Văn bản 6">
            <a:extLst>
              <a:ext uri="{FF2B5EF4-FFF2-40B4-BE49-F238E27FC236}">
                <a16:creationId xmlns:a16="http://schemas.microsoft.com/office/drawing/2014/main" xmlns="" id="{D4E8EDAA-6710-5169-060B-5C1D26ABD213}"/>
              </a:ext>
            </a:extLst>
          </p:cNvPr>
          <p:cNvSpPr txBox="1"/>
          <p:nvPr/>
        </p:nvSpPr>
        <p:spPr>
          <a:xfrm>
            <a:off x="4776750" y="1432529"/>
            <a:ext cx="2486099" cy="923330"/>
          </a:xfrm>
          <a:custGeom>
            <a:avLst/>
            <a:gdLst>
              <a:gd name="connsiteX0" fmla="*/ 0 w 2486099"/>
              <a:gd name="connsiteY0" fmla="*/ 0 h 923330"/>
              <a:gd name="connsiteX1" fmla="*/ 2486099 w 2486099"/>
              <a:gd name="connsiteY1" fmla="*/ 0 h 923330"/>
              <a:gd name="connsiteX2" fmla="*/ 2486099 w 2486099"/>
              <a:gd name="connsiteY2" fmla="*/ 923330 h 923330"/>
              <a:gd name="connsiteX3" fmla="*/ 0 w 2486099"/>
              <a:gd name="connsiteY3" fmla="*/ 923330 h 923330"/>
              <a:gd name="connsiteX4" fmla="*/ 0 w 2486099"/>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099" h="923330" fill="none" extrusionOk="0">
                <a:moveTo>
                  <a:pt x="0" y="0"/>
                </a:moveTo>
                <a:cubicBezTo>
                  <a:pt x="1126816" y="-6806"/>
                  <a:pt x="1306276" y="-39608"/>
                  <a:pt x="2486099" y="0"/>
                </a:cubicBezTo>
                <a:cubicBezTo>
                  <a:pt x="2566542" y="364410"/>
                  <a:pt x="2495839" y="747477"/>
                  <a:pt x="2486099" y="923330"/>
                </a:cubicBezTo>
                <a:cubicBezTo>
                  <a:pt x="1557797" y="1087290"/>
                  <a:pt x="838505" y="991431"/>
                  <a:pt x="0" y="923330"/>
                </a:cubicBezTo>
                <a:cubicBezTo>
                  <a:pt x="16410" y="617285"/>
                  <a:pt x="-82653" y="351249"/>
                  <a:pt x="0" y="0"/>
                </a:cubicBezTo>
                <a:close/>
              </a:path>
              <a:path w="2486099" h="923330" stroke="0" extrusionOk="0">
                <a:moveTo>
                  <a:pt x="0" y="0"/>
                </a:moveTo>
                <a:cubicBezTo>
                  <a:pt x="1162094" y="164017"/>
                  <a:pt x="1708882" y="-86279"/>
                  <a:pt x="2486099" y="0"/>
                </a:cubicBezTo>
                <a:cubicBezTo>
                  <a:pt x="2454008" y="285597"/>
                  <a:pt x="2492716" y="653177"/>
                  <a:pt x="2486099" y="923330"/>
                </a:cubicBezTo>
                <a:cubicBezTo>
                  <a:pt x="1750347" y="781794"/>
                  <a:pt x="358554" y="1070222"/>
                  <a:pt x="0" y="923330"/>
                </a:cubicBezTo>
                <a:cubicBezTo>
                  <a:pt x="39404" y="616342"/>
                  <a:pt x="-14132" y="376735"/>
                  <a:pt x="0" y="0"/>
                </a:cubicBezTo>
                <a:close/>
              </a:path>
            </a:pathLst>
          </a:custGeom>
          <a:solidFill>
            <a:schemeClr val="bg1"/>
          </a:solidFill>
          <a:ln>
            <a:solidFill>
              <a:srgbClr val="FF0000"/>
            </a:solidFill>
            <a:prstDash val="lgDash"/>
            <a:extLst>
              <a:ext uri="{C807C97D-BFC1-408E-A445-0C87EB9F89A2}">
                <ask:lineSketchStyleProps xmlns:ask="http://schemas.microsoft.com/office/drawing/2018/sketchyshapes" xmlns="" sd="987145308">
                  <a:prstGeom prst="rect">
                    <a:avLst/>
                  </a:prstGeom>
                  <ask:type>
                    <ask:lineSketchCurved/>
                  </ask:type>
                </ask:lineSketchStyleProps>
              </a:ext>
            </a:extLst>
          </a:ln>
        </p:spPr>
        <p:txBody>
          <a:bodyPr wrap="square">
            <a:spAutoFit/>
          </a:bodyPr>
          <a:lstStyle/>
          <a:p>
            <a:pPr algn="ctr"/>
            <a:r>
              <a:rPr lang="vi-VN" sz="5400" dirty="0">
                <a:solidFill>
                  <a:srgbClr val="FF0000"/>
                </a:solidFill>
              </a:rPr>
              <a:t>đê biển</a:t>
            </a:r>
            <a:endParaRPr lang="vi-VN" sz="5400" b="0" i="0" dirty="0">
              <a:solidFill>
                <a:srgbClr val="FF0000"/>
              </a:solidFill>
              <a:effectLst/>
            </a:endParaRPr>
          </a:p>
        </p:txBody>
      </p:sp>
      <p:sp>
        <p:nvSpPr>
          <p:cNvPr id="8" name="Hộp Văn bản 7">
            <a:extLst>
              <a:ext uri="{FF2B5EF4-FFF2-40B4-BE49-F238E27FC236}">
                <a16:creationId xmlns:a16="http://schemas.microsoft.com/office/drawing/2014/main" xmlns="" id="{DC41FB31-3657-3EEF-BC08-D89E4A22B4BB}"/>
              </a:ext>
            </a:extLst>
          </p:cNvPr>
          <p:cNvSpPr txBox="1"/>
          <p:nvPr/>
        </p:nvSpPr>
        <p:spPr>
          <a:xfrm>
            <a:off x="1219522" y="2716440"/>
            <a:ext cx="10130766" cy="1323439"/>
          </a:xfrm>
          <a:custGeom>
            <a:avLst/>
            <a:gdLst>
              <a:gd name="connsiteX0" fmla="*/ 0 w 10130766"/>
              <a:gd name="connsiteY0" fmla="*/ 0 h 1323439"/>
              <a:gd name="connsiteX1" fmla="*/ 10130766 w 10130766"/>
              <a:gd name="connsiteY1" fmla="*/ 0 h 1323439"/>
              <a:gd name="connsiteX2" fmla="*/ 10130766 w 10130766"/>
              <a:gd name="connsiteY2" fmla="*/ 1323439 h 1323439"/>
              <a:gd name="connsiteX3" fmla="*/ 0 w 10130766"/>
              <a:gd name="connsiteY3" fmla="*/ 1323439 h 1323439"/>
              <a:gd name="connsiteX4" fmla="*/ 0 w 10130766"/>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0766" h="1323439" fill="none" extrusionOk="0">
                <a:moveTo>
                  <a:pt x="0" y="0"/>
                </a:moveTo>
                <a:cubicBezTo>
                  <a:pt x="1767549" y="-6806"/>
                  <a:pt x="5680346" y="-39608"/>
                  <a:pt x="10130766" y="0"/>
                </a:cubicBezTo>
                <a:cubicBezTo>
                  <a:pt x="10052535" y="406353"/>
                  <a:pt x="10186972" y="767181"/>
                  <a:pt x="10130766" y="1323439"/>
                </a:cubicBezTo>
                <a:cubicBezTo>
                  <a:pt x="7086542" y="1487399"/>
                  <a:pt x="1329633" y="1391540"/>
                  <a:pt x="0" y="1323439"/>
                </a:cubicBezTo>
                <a:cubicBezTo>
                  <a:pt x="-113171" y="889623"/>
                  <a:pt x="31610" y="497144"/>
                  <a:pt x="0" y="0"/>
                </a:cubicBezTo>
                <a:close/>
              </a:path>
              <a:path w="10130766" h="1323439" stroke="0" extrusionOk="0">
                <a:moveTo>
                  <a:pt x="0" y="0"/>
                </a:moveTo>
                <a:cubicBezTo>
                  <a:pt x="4628442" y="164017"/>
                  <a:pt x="5361335" y="-86279"/>
                  <a:pt x="10130766" y="0"/>
                </a:cubicBezTo>
                <a:cubicBezTo>
                  <a:pt x="10066113" y="264833"/>
                  <a:pt x="10156743" y="719165"/>
                  <a:pt x="10130766" y="1323439"/>
                </a:cubicBezTo>
                <a:cubicBezTo>
                  <a:pt x="8073731" y="1181903"/>
                  <a:pt x="3076901" y="1470331"/>
                  <a:pt x="0" y="1323439"/>
                </a:cubicBezTo>
                <a:cubicBezTo>
                  <a:pt x="-56136" y="1047064"/>
                  <a:pt x="-111051" y="487349"/>
                  <a:pt x="0" y="0"/>
                </a:cubicBezTo>
                <a:close/>
              </a:path>
            </a:pathLst>
          </a:custGeom>
          <a:solidFill>
            <a:srgbClr val="FFE9C5"/>
          </a:solidFill>
          <a:ln>
            <a:solidFill>
              <a:srgbClr val="FF0000"/>
            </a:solidFill>
            <a:prstDash val="lgDash"/>
            <a:extLst>
              <a:ext uri="{C807C97D-BFC1-408E-A445-0C87EB9F89A2}">
                <ask:lineSketchStyleProps xmlns:ask="http://schemas.microsoft.com/office/drawing/2018/sketchyshapes" xmlns="" sd="987145308">
                  <a:prstGeom prst="rect">
                    <a:avLst/>
                  </a:prstGeom>
                  <ask:type>
                    <ask:lineSketchCurved/>
                  </ask:type>
                </ask:lineSketchStyleProps>
              </a:ext>
            </a:extLst>
          </a:ln>
        </p:spPr>
        <p:txBody>
          <a:bodyPr wrap="square">
            <a:spAutoFit/>
          </a:bodyPr>
          <a:lstStyle/>
          <a:p>
            <a:pPr algn="just"/>
            <a:r>
              <a:rPr lang="vi-VN" sz="4000" dirty="0">
                <a:solidFill>
                  <a:srgbClr val="FF0000"/>
                </a:solidFill>
              </a:rPr>
              <a:t>Đê ngăn không cho nước mặn ở biển tràn vào đồng ruộng hoặc khu dân cư.</a:t>
            </a:r>
            <a:endParaRPr lang="vi-VN" sz="4000" b="0" i="0" dirty="0">
              <a:solidFill>
                <a:srgbClr val="FF0000"/>
              </a:solidFill>
              <a:effectLst/>
            </a:endParaRPr>
          </a:p>
        </p:txBody>
      </p:sp>
    </p:spTree>
    <p:extLst>
      <p:ext uri="{BB962C8B-B14F-4D97-AF65-F5344CB8AC3E}">
        <p14:creationId xmlns:p14="http://schemas.microsoft.com/office/powerpoint/2010/main" val="32483329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xmlns="" id="{6A3E6891-7C0F-B9B6-118A-C50A4CD0E510}"/>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944" r="69531" b="58333"/>
          <a:stretch/>
        </p:blipFill>
        <p:spPr>
          <a:xfrm>
            <a:off x="-152400" y="0"/>
            <a:ext cx="12344400" cy="6858000"/>
          </a:xfrm>
          <a:prstGeom prst="rect">
            <a:avLst/>
          </a:prstGeom>
        </p:spPr>
      </p:pic>
      <p:grpSp>
        <p:nvGrpSpPr>
          <p:cNvPr id="9" name="Group 714">
            <a:extLst>
              <a:ext uri="{FF2B5EF4-FFF2-40B4-BE49-F238E27FC236}">
                <a16:creationId xmlns:a16="http://schemas.microsoft.com/office/drawing/2014/main" xmlns="" id="{355C9E2B-9C83-404F-C10B-0F10BA7B1F3A}"/>
              </a:ext>
            </a:extLst>
          </p:cNvPr>
          <p:cNvGrpSpPr/>
          <p:nvPr/>
        </p:nvGrpSpPr>
        <p:grpSpPr>
          <a:xfrm>
            <a:off x="1372979" y="0"/>
            <a:ext cx="9823853" cy="1240453"/>
            <a:chOff x="4528304" y="7539485"/>
            <a:chExt cx="13664156" cy="1240453"/>
          </a:xfrm>
        </p:grpSpPr>
        <p:sp>
          <p:nvSpPr>
            <p:cNvPr id="10" name="TextBox 715">
              <a:extLst>
                <a:ext uri="{FF2B5EF4-FFF2-40B4-BE49-F238E27FC236}">
                  <a16:creationId xmlns:a16="http://schemas.microsoft.com/office/drawing/2014/main" xmlns="" id="{DA48E937-4C5F-E288-6F84-D6708CDB1EB9}"/>
                </a:ext>
              </a:extLst>
            </p:cNvPr>
            <p:cNvSpPr txBox="1"/>
            <p:nvPr/>
          </p:nvSpPr>
          <p:spPr>
            <a:xfrm>
              <a:off x="4528304" y="7548832"/>
              <a:ext cx="13664155" cy="123110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72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GIẢI NGHĨA TỪ KHÓ</a:t>
              </a:r>
            </a:p>
          </p:txBody>
        </p:sp>
        <p:sp>
          <p:nvSpPr>
            <p:cNvPr id="11" name="TextBox 716">
              <a:extLst>
                <a:ext uri="{FF2B5EF4-FFF2-40B4-BE49-F238E27FC236}">
                  <a16:creationId xmlns:a16="http://schemas.microsoft.com/office/drawing/2014/main" xmlns="" id="{0B3A24C7-10D2-4C94-6FC8-3909C025D175}"/>
                </a:ext>
              </a:extLst>
            </p:cNvPr>
            <p:cNvSpPr txBox="1"/>
            <p:nvPr/>
          </p:nvSpPr>
          <p:spPr>
            <a:xfrm>
              <a:off x="4528304" y="7539485"/>
              <a:ext cx="13664156" cy="123110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72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GIẢI NGHĨA TỪ KHÓ </a:t>
              </a:r>
              <a:endParaRPr lang="en-US" sz="72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endParaRPr>
            </a:p>
          </p:txBody>
        </p:sp>
      </p:grpSp>
      <p:sp>
        <p:nvSpPr>
          <p:cNvPr id="7" name="Hộp Văn bản 6">
            <a:extLst>
              <a:ext uri="{FF2B5EF4-FFF2-40B4-BE49-F238E27FC236}">
                <a16:creationId xmlns:a16="http://schemas.microsoft.com/office/drawing/2014/main" xmlns="" id="{D4E8EDAA-6710-5169-060B-5C1D26ABD213}"/>
              </a:ext>
            </a:extLst>
          </p:cNvPr>
          <p:cNvSpPr txBox="1"/>
          <p:nvPr/>
        </p:nvSpPr>
        <p:spPr>
          <a:xfrm>
            <a:off x="2541053" y="1370384"/>
            <a:ext cx="2486099" cy="923330"/>
          </a:xfrm>
          <a:custGeom>
            <a:avLst/>
            <a:gdLst>
              <a:gd name="connsiteX0" fmla="*/ 0 w 2486099"/>
              <a:gd name="connsiteY0" fmla="*/ 0 h 923330"/>
              <a:gd name="connsiteX1" fmla="*/ 2486099 w 2486099"/>
              <a:gd name="connsiteY1" fmla="*/ 0 h 923330"/>
              <a:gd name="connsiteX2" fmla="*/ 2486099 w 2486099"/>
              <a:gd name="connsiteY2" fmla="*/ 923330 h 923330"/>
              <a:gd name="connsiteX3" fmla="*/ 0 w 2486099"/>
              <a:gd name="connsiteY3" fmla="*/ 923330 h 923330"/>
              <a:gd name="connsiteX4" fmla="*/ 0 w 2486099"/>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099" h="923330" fill="none" extrusionOk="0">
                <a:moveTo>
                  <a:pt x="0" y="0"/>
                </a:moveTo>
                <a:cubicBezTo>
                  <a:pt x="1126816" y="-6806"/>
                  <a:pt x="1306276" y="-39608"/>
                  <a:pt x="2486099" y="0"/>
                </a:cubicBezTo>
                <a:cubicBezTo>
                  <a:pt x="2566542" y="364410"/>
                  <a:pt x="2495839" y="747477"/>
                  <a:pt x="2486099" y="923330"/>
                </a:cubicBezTo>
                <a:cubicBezTo>
                  <a:pt x="1557797" y="1087290"/>
                  <a:pt x="838505" y="991431"/>
                  <a:pt x="0" y="923330"/>
                </a:cubicBezTo>
                <a:cubicBezTo>
                  <a:pt x="16410" y="617285"/>
                  <a:pt x="-82653" y="351249"/>
                  <a:pt x="0" y="0"/>
                </a:cubicBezTo>
                <a:close/>
              </a:path>
              <a:path w="2486099" h="923330" stroke="0" extrusionOk="0">
                <a:moveTo>
                  <a:pt x="0" y="0"/>
                </a:moveTo>
                <a:cubicBezTo>
                  <a:pt x="1162094" y="164017"/>
                  <a:pt x="1708882" y="-86279"/>
                  <a:pt x="2486099" y="0"/>
                </a:cubicBezTo>
                <a:cubicBezTo>
                  <a:pt x="2454008" y="285597"/>
                  <a:pt x="2492716" y="653177"/>
                  <a:pt x="2486099" y="923330"/>
                </a:cubicBezTo>
                <a:cubicBezTo>
                  <a:pt x="1750347" y="781794"/>
                  <a:pt x="358554" y="1070222"/>
                  <a:pt x="0" y="923330"/>
                </a:cubicBezTo>
                <a:cubicBezTo>
                  <a:pt x="39404" y="616342"/>
                  <a:pt x="-14132" y="376735"/>
                  <a:pt x="0" y="0"/>
                </a:cubicBezTo>
                <a:close/>
              </a:path>
            </a:pathLst>
          </a:custGeom>
          <a:solidFill>
            <a:schemeClr val="bg1"/>
          </a:solidFill>
          <a:ln>
            <a:solidFill>
              <a:srgbClr val="FF0000"/>
            </a:solidFill>
            <a:prstDash val="lgDash"/>
            <a:extLst>
              <a:ext uri="{C807C97D-BFC1-408E-A445-0C87EB9F89A2}">
                <ask:lineSketchStyleProps xmlns:ask="http://schemas.microsoft.com/office/drawing/2018/sketchyshapes" xmlns="" sd="987145308">
                  <a:prstGeom prst="rect">
                    <a:avLst/>
                  </a:prstGeom>
                  <ask:type>
                    <ask:lineSketchCurved/>
                  </ask:type>
                </ask:lineSketchStyleProps>
              </a:ext>
            </a:extLst>
          </a:ln>
        </p:spPr>
        <p:txBody>
          <a:bodyPr wrap="square">
            <a:spAutoFit/>
          </a:bodyPr>
          <a:lstStyle/>
          <a:p>
            <a:pPr algn="ctr"/>
            <a:r>
              <a:rPr lang="vi-VN" sz="5400" dirty="0">
                <a:solidFill>
                  <a:srgbClr val="FF0000"/>
                </a:solidFill>
              </a:rPr>
              <a:t>kì quan</a:t>
            </a:r>
            <a:endParaRPr lang="vi-VN" sz="5400" b="0" i="0" dirty="0">
              <a:solidFill>
                <a:srgbClr val="FF0000"/>
              </a:solidFill>
              <a:effectLst/>
            </a:endParaRPr>
          </a:p>
        </p:txBody>
      </p:sp>
      <p:sp>
        <p:nvSpPr>
          <p:cNvPr id="8" name="Hộp Văn bản 7">
            <a:extLst>
              <a:ext uri="{FF2B5EF4-FFF2-40B4-BE49-F238E27FC236}">
                <a16:creationId xmlns:a16="http://schemas.microsoft.com/office/drawing/2014/main" xmlns="" id="{DC41FB31-3657-3EEF-BC08-D89E4A22B4BB}"/>
              </a:ext>
            </a:extLst>
          </p:cNvPr>
          <p:cNvSpPr txBox="1"/>
          <p:nvPr/>
        </p:nvSpPr>
        <p:spPr>
          <a:xfrm>
            <a:off x="957576" y="2907093"/>
            <a:ext cx="5653051" cy="1938992"/>
          </a:xfrm>
          <a:custGeom>
            <a:avLst/>
            <a:gdLst>
              <a:gd name="connsiteX0" fmla="*/ 0 w 5653051"/>
              <a:gd name="connsiteY0" fmla="*/ 0 h 1938992"/>
              <a:gd name="connsiteX1" fmla="*/ 5653051 w 5653051"/>
              <a:gd name="connsiteY1" fmla="*/ 0 h 1938992"/>
              <a:gd name="connsiteX2" fmla="*/ 5653051 w 5653051"/>
              <a:gd name="connsiteY2" fmla="*/ 1938992 h 1938992"/>
              <a:gd name="connsiteX3" fmla="*/ 0 w 5653051"/>
              <a:gd name="connsiteY3" fmla="*/ 1938992 h 1938992"/>
              <a:gd name="connsiteX4" fmla="*/ 0 w 5653051"/>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3051" h="1938992" fill="none" extrusionOk="0">
                <a:moveTo>
                  <a:pt x="0" y="0"/>
                </a:moveTo>
                <a:cubicBezTo>
                  <a:pt x="1051410" y="-6806"/>
                  <a:pt x="2996184" y="-39608"/>
                  <a:pt x="5653051" y="0"/>
                </a:cubicBezTo>
                <a:cubicBezTo>
                  <a:pt x="5724415" y="321069"/>
                  <a:pt x="5708367" y="1741751"/>
                  <a:pt x="5653051" y="1938992"/>
                </a:cubicBezTo>
                <a:cubicBezTo>
                  <a:pt x="4942231" y="2102952"/>
                  <a:pt x="1204982" y="2007093"/>
                  <a:pt x="0" y="1938992"/>
                </a:cubicBezTo>
                <a:cubicBezTo>
                  <a:pt x="28151" y="1270533"/>
                  <a:pt x="124874" y="962690"/>
                  <a:pt x="0" y="0"/>
                </a:cubicBezTo>
                <a:close/>
              </a:path>
              <a:path w="5653051" h="1938992" stroke="0" extrusionOk="0">
                <a:moveTo>
                  <a:pt x="0" y="0"/>
                </a:moveTo>
                <a:cubicBezTo>
                  <a:pt x="1211700" y="164017"/>
                  <a:pt x="3885812" y="-86279"/>
                  <a:pt x="5653051" y="0"/>
                </a:cubicBezTo>
                <a:cubicBezTo>
                  <a:pt x="5492456" y="351371"/>
                  <a:pt x="5573383" y="1089124"/>
                  <a:pt x="5653051" y="1938992"/>
                </a:cubicBezTo>
                <a:cubicBezTo>
                  <a:pt x="3645341" y="1797456"/>
                  <a:pt x="999188" y="2085884"/>
                  <a:pt x="0" y="1938992"/>
                </a:cubicBezTo>
                <a:cubicBezTo>
                  <a:pt x="51801" y="1193297"/>
                  <a:pt x="-139653" y="547395"/>
                  <a:pt x="0" y="0"/>
                </a:cubicBezTo>
                <a:close/>
              </a:path>
            </a:pathLst>
          </a:custGeom>
          <a:solidFill>
            <a:srgbClr val="FFE9C5"/>
          </a:solidFill>
          <a:ln>
            <a:solidFill>
              <a:srgbClr val="FF0000"/>
            </a:solidFill>
            <a:prstDash val="lgDash"/>
            <a:extLst>
              <a:ext uri="{C807C97D-BFC1-408E-A445-0C87EB9F89A2}">
                <ask:lineSketchStyleProps xmlns:ask="http://schemas.microsoft.com/office/drawing/2018/sketchyshapes" xmlns="" sd="987145308">
                  <a:prstGeom prst="rect">
                    <a:avLst/>
                  </a:prstGeom>
                  <ask:type>
                    <ask:lineSketchCurved/>
                  </ask:type>
                </ask:lineSketchStyleProps>
              </a:ext>
            </a:extLst>
          </a:ln>
        </p:spPr>
        <p:txBody>
          <a:bodyPr wrap="square">
            <a:spAutoFit/>
          </a:bodyPr>
          <a:lstStyle/>
          <a:p>
            <a:pPr algn="just"/>
            <a:r>
              <a:rPr lang="vi-VN" sz="4000" dirty="0">
                <a:solidFill>
                  <a:srgbClr val="FF0000"/>
                </a:solidFill>
              </a:rPr>
              <a:t>Công trình kiến trúc hoặc cảnh vật đẹp đến mức kì lạ, hiếm thấy.</a:t>
            </a:r>
            <a:endParaRPr lang="vi-VN" sz="4000" b="0" i="0" dirty="0">
              <a:solidFill>
                <a:srgbClr val="FF0000"/>
              </a:solidFill>
              <a:effectLst/>
            </a:endParaRPr>
          </a:p>
        </p:txBody>
      </p:sp>
      <p:grpSp>
        <p:nvGrpSpPr>
          <p:cNvPr id="4" name="Nhóm 3">
            <a:extLst>
              <a:ext uri="{FF2B5EF4-FFF2-40B4-BE49-F238E27FC236}">
                <a16:creationId xmlns:a16="http://schemas.microsoft.com/office/drawing/2014/main" xmlns="" id="{DA649A68-D204-1AE1-7085-08FC19AC0837}"/>
              </a:ext>
            </a:extLst>
          </p:cNvPr>
          <p:cNvGrpSpPr/>
          <p:nvPr/>
        </p:nvGrpSpPr>
        <p:grpSpPr>
          <a:xfrm>
            <a:off x="7155365" y="1224815"/>
            <a:ext cx="4041466" cy="2893186"/>
            <a:chOff x="7155365" y="1224815"/>
            <a:chExt cx="4041466" cy="2893186"/>
          </a:xfrm>
        </p:grpSpPr>
        <p:pic>
          <p:nvPicPr>
            <p:cNvPr id="5122" name="Picture 2">
              <a:extLst>
                <a:ext uri="{FF2B5EF4-FFF2-40B4-BE49-F238E27FC236}">
                  <a16:creationId xmlns:a16="http://schemas.microsoft.com/office/drawing/2014/main" xmlns="" id="{A3706539-706A-3932-A1DD-1D9EA9EC6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5365" y="1224815"/>
              <a:ext cx="4041466" cy="2523854"/>
            </a:xfrm>
            <a:prstGeom prst="round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xmlns="" id="{B447C720-C74B-6763-3455-BBEA15637301}"/>
                </a:ext>
              </a:extLst>
            </p:cNvPr>
            <p:cNvSpPr txBox="1"/>
            <p:nvPr/>
          </p:nvSpPr>
          <p:spPr>
            <a:xfrm>
              <a:off x="7489221" y="3748669"/>
              <a:ext cx="3466909" cy="369332"/>
            </a:xfrm>
            <a:prstGeom prst="rect">
              <a:avLst/>
            </a:prstGeom>
            <a:noFill/>
          </p:spPr>
          <p:txBody>
            <a:bodyPr wrap="square" rtlCol="0">
              <a:spAutoFit/>
            </a:bodyPr>
            <a:lstStyle/>
            <a:p>
              <a:r>
                <a:rPr lang="en-US" b="0" i="1">
                  <a:solidFill>
                    <a:srgbClr val="444444"/>
                  </a:solidFill>
                  <a:effectLst/>
                </a:rPr>
                <a:t>Công trình trị thủy Maeslantkering</a:t>
              </a:r>
              <a:endParaRPr lang="en-US" dirty="0"/>
            </a:p>
          </p:txBody>
        </p:sp>
      </p:grpSp>
    </p:spTree>
    <p:extLst>
      <p:ext uri="{BB962C8B-B14F-4D97-AF65-F5344CB8AC3E}">
        <p14:creationId xmlns:p14="http://schemas.microsoft.com/office/powerpoint/2010/main" val="24177830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2" presetClass="entr" presetSubtype="3"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1+#ppt_w/2"/>
                                          </p:val>
                                        </p:tav>
                                        <p:tav tm="100000">
                                          <p:val>
                                            <p:strVal val="#ppt_x"/>
                                          </p:val>
                                        </p:tav>
                                      </p:tavLst>
                                    </p:anim>
                                    <p:anim calcmode="lin" valueType="num">
                                      <p:cBhvr additive="base">
                                        <p:cTn id="29"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xmlns="" id="{6A3E6891-7C0F-B9B6-118A-C50A4CD0E510}"/>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944" r="69531" b="58333"/>
          <a:stretch/>
        </p:blipFill>
        <p:spPr>
          <a:xfrm>
            <a:off x="-152400" y="0"/>
            <a:ext cx="12344400" cy="6858000"/>
          </a:xfrm>
          <a:prstGeom prst="rect">
            <a:avLst/>
          </a:prstGeom>
        </p:spPr>
      </p:pic>
      <p:grpSp>
        <p:nvGrpSpPr>
          <p:cNvPr id="9" name="Group 714">
            <a:extLst>
              <a:ext uri="{FF2B5EF4-FFF2-40B4-BE49-F238E27FC236}">
                <a16:creationId xmlns:a16="http://schemas.microsoft.com/office/drawing/2014/main" xmlns="" id="{355C9E2B-9C83-404F-C10B-0F10BA7B1F3A}"/>
              </a:ext>
            </a:extLst>
          </p:cNvPr>
          <p:cNvGrpSpPr/>
          <p:nvPr/>
        </p:nvGrpSpPr>
        <p:grpSpPr>
          <a:xfrm>
            <a:off x="1372979" y="0"/>
            <a:ext cx="9823853" cy="1240453"/>
            <a:chOff x="4528304" y="7539485"/>
            <a:chExt cx="13664156" cy="1240453"/>
          </a:xfrm>
        </p:grpSpPr>
        <p:sp>
          <p:nvSpPr>
            <p:cNvPr id="10" name="TextBox 715">
              <a:extLst>
                <a:ext uri="{FF2B5EF4-FFF2-40B4-BE49-F238E27FC236}">
                  <a16:creationId xmlns:a16="http://schemas.microsoft.com/office/drawing/2014/main" xmlns="" id="{DA48E937-4C5F-E288-6F84-D6708CDB1EB9}"/>
                </a:ext>
              </a:extLst>
            </p:cNvPr>
            <p:cNvSpPr txBox="1"/>
            <p:nvPr/>
          </p:nvSpPr>
          <p:spPr>
            <a:xfrm>
              <a:off x="4528304" y="7548832"/>
              <a:ext cx="13664155" cy="123110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72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GIẢI NGHĨA TỪ KHÓ</a:t>
              </a:r>
            </a:p>
          </p:txBody>
        </p:sp>
        <p:sp>
          <p:nvSpPr>
            <p:cNvPr id="11" name="TextBox 716">
              <a:extLst>
                <a:ext uri="{FF2B5EF4-FFF2-40B4-BE49-F238E27FC236}">
                  <a16:creationId xmlns:a16="http://schemas.microsoft.com/office/drawing/2014/main" xmlns="" id="{0B3A24C7-10D2-4C94-6FC8-3909C025D175}"/>
                </a:ext>
              </a:extLst>
            </p:cNvPr>
            <p:cNvSpPr txBox="1"/>
            <p:nvPr/>
          </p:nvSpPr>
          <p:spPr>
            <a:xfrm>
              <a:off x="4528304" y="7539485"/>
              <a:ext cx="13664156" cy="123110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72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GIẢI NGHĨA TỪ KHÓ </a:t>
              </a:r>
              <a:endParaRPr lang="en-US" sz="72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endParaRPr>
            </a:p>
          </p:txBody>
        </p:sp>
      </p:grpSp>
      <p:sp>
        <p:nvSpPr>
          <p:cNvPr id="7" name="Hộp Văn bản 6">
            <a:extLst>
              <a:ext uri="{FF2B5EF4-FFF2-40B4-BE49-F238E27FC236}">
                <a16:creationId xmlns:a16="http://schemas.microsoft.com/office/drawing/2014/main" xmlns="" id="{D4E8EDAA-6710-5169-060B-5C1D26ABD213}"/>
              </a:ext>
            </a:extLst>
          </p:cNvPr>
          <p:cNvSpPr txBox="1"/>
          <p:nvPr/>
        </p:nvSpPr>
        <p:spPr>
          <a:xfrm>
            <a:off x="4460594" y="1249800"/>
            <a:ext cx="3270811" cy="830997"/>
          </a:xfrm>
          <a:custGeom>
            <a:avLst/>
            <a:gdLst>
              <a:gd name="connsiteX0" fmla="*/ 0 w 3270811"/>
              <a:gd name="connsiteY0" fmla="*/ 0 h 830997"/>
              <a:gd name="connsiteX1" fmla="*/ 3270811 w 3270811"/>
              <a:gd name="connsiteY1" fmla="*/ 0 h 830997"/>
              <a:gd name="connsiteX2" fmla="*/ 3270811 w 3270811"/>
              <a:gd name="connsiteY2" fmla="*/ 830997 h 830997"/>
              <a:gd name="connsiteX3" fmla="*/ 0 w 3270811"/>
              <a:gd name="connsiteY3" fmla="*/ 830997 h 830997"/>
              <a:gd name="connsiteX4" fmla="*/ 0 w 3270811"/>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0811" h="830997" fill="none" extrusionOk="0">
                <a:moveTo>
                  <a:pt x="0" y="0"/>
                </a:moveTo>
                <a:cubicBezTo>
                  <a:pt x="374870" y="-6806"/>
                  <a:pt x="2594195" y="-39608"/>
                  <a:pt x="3270811" y="0"/>
                </a:cubicBezTo>
                <a:cubicBezTo>
                  <a:pt x="3209984" y="207004"/>
                  <a:pt x="3305481" y="626462"/>
                  <a:pt x="3270811" y="830997"/>
                </a:cubicBezTo>
                <a:cubicBezTo>
                  <a:pt x="2847781" y="994957"/>
                  <a:pt x="1611183" y="899098"/>
                  <a:pt x="0" y="830997"/>
                </a:cubicBezTo>
                <a:cubicBezTo>
                  <a:pt x="57960" y="497612"/>
                  <a:pt x="41996" y="195401"/>
                  <a:pt x="0" y="0"/>
                </a:cubicBezTo>
                <a:close/>
              </a:path>
              <a:path w="3270811" h="830997" stroke="0" extrusionOk="0">
                <a:moveTo>
                  <a:pt x="0" y="0"/>
                </a:moveTo>
                <a:cubicBezTo>
                  <a:pt x="1602856" y="164017"/>
                  <a:pt x="2727205" y="-86279"/>
                  <a:pt x="3270811" y="0"/>
                </a:cubicBezTo>
                <a:cubicBezTo>
                  <a:pt x="3247030" y="128453"/>
                  <a:pt x="3318978" y="422036"/>
                  <a:pt x="3270811" y="830997"/>
                </a:cubicBezTo>
                <a:cubicBezTo>
                  <a:pt x="2087346" y="689461"/>
                  <a:pt x="378836" y="977889"/>
                  <a:pt x="0" y="830997"/>
                </a:cubicBezTo>
                <a:cubicBezTo>
                  <a:pt x="14474" y="644780"/>
                  <a:pt x="-22442" y="220511"/>
                  <a:pt x="0" y="0"/>
                </a:cubicBezTo>
                <a:close/>
              </a:path>
            </a:pathLst>
          </a:custGeom>
          <a:solidFill>
            <a:schemeClr val="bg1"/>
          </a:solidFill>
          <a:ln>
            <a:solidFill>
              <a:srgbClr val="FF0000"/>
            </a:solidFill>
            <a:prstDash val="lgDash"/>
            <a:extLst>
              <a:ext uri="{C807C97D-BFC1-408E-A445-0C87EB9F89A2}">
                <ask:lineSketchStyleProps xmlns:ask="http://schemas.microsoft.com/office/drawing/2018/sketchyshapes" xmlns="" sd="987145308">
                  <a:prstGeom prst="rect">
                    <a:avLst/>
                  </a:prstGeom>
                  <ask:type>
                    <ask:lineSketchCurved/>
                  </ask:type>
                </ask:lineSketchStyleProps>
              </a:ext>
            </a:extLst>
          </a:ln>
        </p:spPr>
        <p:txBody>
          <a:bodyPr wrap="square">
            <a:spAutoFit/>
          </a:bodyPr>
          <a:lstStyle/>
          <a:p>
            <a:pPr algn="ctr"/>
            <a:r>
              <a:rPr lang="vi-VN" sz="4800" dirty="0">
                <a:solidFill>
                  <a:srgbClr val="FF0000"/>
                </a:solidFill>
              </a:rPr>
              <a:t>bạt ngàn</a:t>
            </a:r>
            <a:endParaRPr lang="vi-VN" sz="4800" b="0" i="0" dirty="0">
              <a:solidFill>
                <a:srgbClr val="FF0000"/>
              </a:solidFill>
              <a:effectLst/>
            </a:endParaRPr>
          </a:p>
        </p:txBody>
      </p:sp>
      <p:sp>
        <p:nvSpPr>
          <p:cNvPr id="8" name="Hộp Văn bản 7">
            <a:extLst>
              <a:ext uri="{FF2B5EF4-FFF2-40B4-BE49-F238E27FC236}">
                <a16:creationId xmlns:a16="http://schemas.microsoft.com/office/drawing/2014/main" xmlns="" id="{DC41FB31-3657-3EEF-BC08-D89E4A22B4BB}"/>
              </a:ext>
            </a:extLst>
          </p:cNvPr>
          <p:cNvSpPr txBox="1"/>
          <p:nvPr/>
        </p:nvSpPr>
        <p:spPr>
          <a:xfrm>
            <a:off x="1857717" y="2352561"/>
            <a:ext cx="8854376" cy="1538883"/>
          </a:xfrm>
          <a:custGeom>
            <a:avLst/>
            <a:gdLst>
              <a:gd name="connsiteX0" fmla="*/ 0 w 8854376"/>
              <a:gd name="connsiteY0" fmla="*/ 0 h 1538883"/>
              <a:gd name="connsiteX1" fmla="*/ 8854376 w 8854376"/>
              <a:gd name="connsiteY1" fmla="*/ 0 h 1538883"/>
              <a:gd name="connsiteX2" fmla="*/ 8854376 w 8854376"/>
              <a:gd name="connsiteY2" fmla="*/ 1538883 h 1538883"/>
              <a:gd name="connsiteX3" fmla="*/ 0 w 8854376"/>
              <a:gd name="connsiteY3" fmla="*/ 1538883 h 1538883"/>
              <a:gd name="connsiteX4" fmla="*/ 0 w 8854376"/>
              <a:gd name="connsiteY4" fmla="*/ 0 h 1538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4376" h="1538883" fill="none" extrusionOk="0">
                <a:moveTo>
                  <a:pt x="0" y="0"/>
                </a:moveTo>
                <a:cubicBezTo>
                  <a:pt x="2214747" y="-6806"/>
                  <a:pt x="5620681" y="-39608"/>
                  <a:pt x="8854376" y="0"/>
                </a:cubicBezTo>
                <a:cubicBezTo>
                  <a:pt x="8768282" y="181643"/>
                  <a:pt x="8808448" y="813273"/>
                  <a:pt x="8854376" y="1538883"/>
                </a:cubicBezTo>
                <a:cubicBezTo>
                  <a:pt x="5397686" y="1702843"/>
                  <a:pt x="2265225" y="1606984"/>
                  <a:pt x="0" y="1538883"/>
                </a:cubicBezTo>
                <a:cubicBezTo>
                  <a:pt x="-38728" y="800394"/>
                  <a:pt x="-82355" y="654194"/>
                  <a:pt x="0" y="0"/>
                </a:cubicBezTo>
                <a:close/>
              </a:path>
              <a:path w="8854376" h="1538883" stroke="0" extrusionOk="0">
                <a:moveTo>
                  <a:pt x="0" y="0"/>
                </a:moveTo>
                <a:cubicBezTo>
                  <a:pt x="973826" y="164017"/>
                  <a:pt x="7247473" y="-86279"/>
                  <a:pt x="8854376" y="0"/>
                </a:cubicBezTo>
                <a:cubicBezTo>
                  <a:pt x="8821386" y="224809"/>
                  <a:pt x="8860981" y="1331619"/>
                  <a:pt x="8854376" y="1538883"/>
                </a:cubicBezTo>
                <a:cubicBezTo>
                  <a:pt x="4756785" y="1397347"/>
                  <a:pt x="4290678" y="1685775"/>
                  <a:pt x="0" y="1538883"/>
                </a:cubicBezTo>
                <a:cubicBezTo>
                  <a:pt x="40010" y="920931"/>
                  <a:pt x="-124918" y="311972"/>
                  <a:pt x="0" y="0"/>
                </a:cubicBezTo>
                <a:close/>
              </a:path>
            </a:pathLst>
          </a:custGeom>
          <a:solidFill>
            <a:srgbClr val="FFE9C5"/>
          </a:solidFill>
          <a:ln>
            <a:solidFill>
              <a:srgbClr val="FF0000"/>
            </a:solidFill>
            <a:prstDash val="lgDash"/>
            <a:extLst>
              <a:ext uri="{C807C97D-BFC1-408E-A445-0C87EB9F89A2}">
                <ask:lineSketchStyleProps xmlns:ask="http://schemas.microsoft.com/office/drawing/2018/sketchyshapes" xmlns="" sd="987145308">
                  <a:prstGeom prst="rect">
                    <a:avLst/>
                  </a:prstGeom>
                  <ask:type>
                    <ask:lineSketchCurved/>
                  </ask:type>
                </ask:lineSketchStyleProps>
              </a:ext>
            </a:extLst>
          </a:ln>
        </p:spPr>
        <p:txBody>
          <a:bodyPr wrap="square">
            <a:spAutoFit/>
          </a:bodyPr>
          <a:lstStyle/>
          <a:p>
            <a:pPr algn="just"/>
            <a:r>
              <a:rPr lang="vi-VN" sz="4700" dirty="0">
                <a:solidFill>
                  <a:srgbClr val="FF0000"/>
                </a:solidFill>
              </a:rPr>
              <a:t>Nhiều vô kể và trên một diện tích rất rộng.</a:t>
            </a:r>
            <a:endParaRPr lang="vi-VN" sz="4700" b="0" i="0" dirty="0">
              <a:solidFill>
                <a:srgbClr val="FF0000"/>
              </a:solidFill>
              <a:effectLst/>
            </a:endParaRPr>
          </a:p>
        </p:txBody>
      </p:sp>
    </p:spTree>
    <p:extLst>
      <p:ext uri="{BB962C8B-B14F-4D97-AF65-F5344CB8AC3E}">
        <p14:creationId xmlns:p14="http://schemas.microsoft.com/office/powerpoint/2010/main" val="40229972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xmlns="" id="{6A3E6891-7C0F-B9B6-118A-C50A4CD0E510}"/>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944" r="69531" b="58333"/>
          <a:stretch/>
        </p:blipFill>
        <p:spPr>
          <a:xfrm>
            <a:off x="-152400" y="0"/>
            <a:ext cx="12344400" cy="6858000"/>
          </a:xfrm>
          <a:prstGeom prst="rect">
            <a:avLst/>
          </a:prstGeom>
        </p:spPr>
      </p:pic>
      <p:grpSp>
        <p:nvGrpSpPr>
          <p:cNvPr id="9" name="Group 714">
            <a:extLst>
              <a:ext uri="{FF2B5EF4-FFF2-40B4-BE49-F238E27FC236}">
                <a16:creationId xmlns:a16="http://schemas.microsoft.com/office/drawing/2014/main" xmlns="" id="{355C9E2B-9C83-404F-C10B-0F10BA7B1F3A}"/>
              </a:ext>
            </a:extLst>
          </p:cNvPr>
          <p:cNvGrpSpPr/>
          <p:nvPr/>
        </p:nvGrpSpPr>
        <p:grpSpPr>
          <a:xfrm>
            <a:off x="1372979" y="0"/>
            <a:ext cx="9823853" cy="1240453"/>
            <a:chOff x="4528304" y="7539485"/>
            <a:chExt cx="13664156" cy="1240453"/>
          </a:xfrm>
        </p:grpSpPr>
        <p:sp>
          <p:nvSpPr>
            <p:cNvPr id="10" name="TextBox 715">
              <a:extLst>
                <a:ext uri="{FF2B5EF4-FFF2-40B4-BE49-F238E27FC236}">
                  <a16:creationId xmlns:a16="http://schemas.microsoft.com/office/drawing/2014/main" xmlns="" id="{DA48E937-4C5F-E288-6F84-D6708CDB1EB9}"/>
                </a:ext>
              </a:extLst>
            </p:cNvPr>
            <p:cNvSpPr txBox="1"/>
            <p:nvPr/>
          </p:nvSpPr>
          <p:spPr>
            <a:xfrm>
              <a:off x="4528304" y="7548832"/>
              <a:ext cx="13664155" cy="123110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72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GIẢI NGHĨA TỪ KHÓ</a:t>
              </a:r>
            </a:p>
          </p:txBody>
        </p:sp>
        <p:sp>
          <p:nvSpPr>
            <p:cNvPr id="11" name="TextBox 716">
              <a:extLst>
                <a:ext uri="{FF2B5EF4-FFF2-40B4-BE49-F238E27FC236}">
                  <a16:creationId xmlns:a16="http://schemas.microsoft.com/office/drawing/2014/main" xmlns="" id="{0B3A24C7-10D2-4C94-6FC8-3909C025D175}"/>
                </a:ext>
              </a:extLst>
            </p:cNvPr>
            <p:cNvSpPr txBox="1"/>
            <p:nvPr/>
          </p:nvSpPr>
          <p:spPr>
            <a:xfrm>
              <a:off x="4528304" y="7539485"/>
              <a:ext cx="13664156" cy="123110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72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GIẢI NGHĨA TỪ KHÓ </a:t>
              </a:r>
              <a:endParaRPr lang="en-US" sz="72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endParaRPr>
            </a:p>
          </p:txBody>
        </p:sp>
      </p:grpSp>
      <p:sp>
        <p:nvSpPr>
          <p:cNvPr id="7" name="Hộp Văn bản 6">
            <a:extLst>
              <a:ext uri="{FF2B5EF4-FFF2-40B4-BE49-F238E27FC236}">
                <a16:creationId xmlns:a16="http://schemas.microsoft.com/office/drawing/2014/main" xmlns="" id="{D4E8EDAA-6710-5169-060B-5C1D26ABD213}"/>
              </a:ext>
            </a:extLst>
          </p:cNvPr>
          <p:cNvSpPr txBox="1"/>
          <p:nvPr/>
        </p:nvSpPr>
        <p:spPr>
          <a:xfrm>
            <a:off x="3728876" y="1256333"/>
            <a:ext cx="4805144" cy="646331"/>
          </a:xfrm>
          <a:custGeom>
            <a:avLst/>
            <a:gdLst>
              <a:gd name="connsiteX0" fmla="*/ 0 w 4805144"/>
              <a:gd name="connsiteY0" fmla="*/ 0 h 646331"/>
              <a:gd name="connsiteX1" fmla="*/ 4805144 w 4805144"/>
              <a:gd name="connsiteY1" fmla="*/ 0 h 646331"/>
              <a:gd name="connsiteX2" fmla="*/ 4805144 w 4805144"/>
              <a:gd name="connsiteY2" fmla="*/ 646331 h 646331"/>
              <a:gd name="connsiteX3" fmla="*/ 0 w 4805144"/>
              <a:gd name="connsiteY3" fmla="*/ 646331 h 646331"/>
              <a:gd name="connsiteX4" fmla="*/ 0 w 4805144"/>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5144" h="646331" fill="none" extrusionOk="0">
                <a:moveTo>
                  <a:pt x="0" y="0"/>
                </a:moveTo>
                <a:cubicBezTo>
                  <a:pt x="513722" y="-6806"/>
                  <a:pt x="4262738" y="-39608"/>
                  <a:pt x="4805144" y="0"/>
                </a:cubicBezTo>
                <a:cubicBezTo>
                  <a:pt x="4760937" y="187281"/>
                  <a:pt x="4823194" y="568257"/>
                  <a:pt x="4805144" y="646331"/>
                </a:cubicBezTo>
                <a:cubicBezTo>
                  <a:pt x="3652079" y="810291"/>
                  <a:pt x="1939601" y="714432"/>
                  <a:pt x="0" y="646331"/>
                </a:cubicBezTo>
                <a:cubicBezTo>
                  <a:pt x="-8520" y="369375"/>
                  <a:pt x="8756" y="69330"/>
                  <a:pt x="0" y="0"/>
                </a:cubicBezTo>
                <a:close/>
              </a:path>
              <a:path w="4805144" h="646331" stroke="0" extrusionOk="0">
                <a:moveTo>
                  <a:pt x="0" y="0"/>
                </a:moveTo>
                <a:cubicBezTo>
                  <a:pt x="2351457" y="164017"/>
                  <a:pt x="4248612" y="-86279"/>
                  <a:pt x="4805144" y="0"/>
                </a:cubicBezTo>
                <a:cubicBezTo>
                  <a:pt x="4764744" y="220279"/>
                  <a:pt x="4786832" y="439621"/>
                  <a:pt x="4805144" y="646331"/>
                </a:cubicBezTo>
                <a:cubicBezTo>
                  <a:pt x="3486820" y="504795"/>
                  <a:pt x="1293156" y="793223"/>
                  <a:pt x="0" y="646331"/>
                </a:cubicBezTo>
                <a:cubicBezTo>
                  <a:pt x="47713" y="554555"/>
                  <a:pt x="-22442" y="167232"/>
                  <a:pt x="0" y="0"/>
                </a:cubicBezTo>
                <a:close/>
              </a:path>
            </a:pathLst>
          </a:custGeom>
          <a:solidFill>
            <a:schemeClr val="bg1"/>
          </a:solidFill>
          <a:ln>
            <a:solidFill>
              <a:srgbClr val="FF0000"/>
            </a:solidFill>
            <a:prstDash val="lgDash"/>
            <a:extLst>
              <a:ext uri="{C807C97D-BFC1-408E-A445-0C87EB9F89A2}">
                <ask:lineSketchStyleProps xmlns:ask="http://schemas.microsoft.com/office/drawing/2018/sketchyshapes" xmlns="" sd="987145308">
                  <a:prstGeom prst="rect">
                    <a:avLst/>
                  </a:prstGeom>
                  <ask:type>
                    <ask:lineSketchCurved/>
                  </ask:type>
                </ask:lineSketchStyleProps>
              </a:ext>
            </a:extLst>
          </a:ln>
        </p:spPr>
        <p:txBody>
          <a:bodyPr wrap="square">
            <a:spAutoFit/>
          </a:bodyPr>
          <a:lstStyle/>
          <a:p>
            <a:pPr algn="ctr"/>
            <a:r>
              <a:rPr lang="vi-VN" sz="3600" dirty="0">
                <a:solidFill>
                  <a:srgbClr val="FF0000"/>
                </a:solidFill>
              </a:rPr>
              <a:t>mực nước biển</a:t>
            </a:r>
            <a:endParaRPr lang="vi-VN" sz="3600" b="0" i="0" dirty="0">
              <a:solidFill>
                <a:srgbClr val="FF0000"/>
              </a:solidFill>
              <a:effectLst/>
            </a:endParaRPr>
          </a:p>
        </p:txBody>
      </p:sp>
      <p:sp>
        <p:nvSpPr>
          <p:cNvPr id="8" name="Hộp Văn bản 7">
            <a:extLst>
              <a:ext uri="{FF2B5EF4-FFF2-40B4-BE49-F238E27FC236}">
                <a16:creationId xmlns:a16="http://schemas.microsoft.com/office/drawing/2014/main" xmlns="" id="{DC41FB31-3657-3EEF-BC08-D89E4A22B4BB}"/>
              </a:ext>
            </a:extLst>
          </p:cNvPr>
          <p:cNvSpPr txBox="1"/>
          <p:nvPr/>
        </p:nvSpPr>
        <p:spPr>
          <a:xfrm>
            <a:off x="1066065" y="2313344"/>
            <a:ext cx="10130766" cy="1569660"/>
          </a:xfrm>
          <a:custGeom>
            <a:avLst/>
            <a:gdLst>
              <a:gd name="connsiteX0" fmla="*/ 0 w 10130766"/>
              <a:gd name="connsiteY0" fmla="*/ 0 h 1569660"/>
              <a:gd name="connsiteX1" fmla="*/ 10130766 w 10130766"/>
              <a:gd name="connsiteY1" fmla="*/ 0 h 1569660"/>
              <a:gd name="connsiteX2" fmla="*/ 10130766 w 10130766"/>
              <a:gd name="connsiteY2" fmla="*/ 1569660 h 1569660"/>
              <a:gd name="connsiteX3" fmla="*/ 0 w 10130766"/>
              <a:gd name="connsiteY3" fmla="*/ 1569660 h 1569660"/>
              <a:gd name="connsiteX4" fmla="*/ 0 w 10130766"/>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0766" h="1569660" fill="none" extrusionOk="0">
                <a:moveTo>
                  <a:pt x="0" y="0"/>
                </a:moveTo>
                <a:cubicBezTo>
                  <a:pt x="1767549" y="-6806"/>
                  <a:pt x="5680346" y="-39608"/>
                  <a:pt x="10130766" y="0"/>
                </a:cubicBezTo>
                <a:cubicBezTo>
                  <a:pt x="10102187" y="468536"/>
                  <a:pt x="10015067" y="854760"/>
                  <a:pt x="10130766" y="1569660"/>
                </a:cubicBezTo>
                <a:cubicBezTo>
                  <a:pt x="7086542" y="1733620"/>
                  <a:pt x="1329633" y="1637761"/>
                  <a:pt x="0" y="1569660"/>
                </a:cubicBezTo>
                <a:cubicBezTo>
                  <a:pt x="108589" y="901419"/>
                  <a:pt x="59493" y="298569"/>
                  <a:pt x="0" y="0"/>
                </a:cubicBezTo>
                <a:close/>
              </a:path>
              <a:path w="10130766" h="1569660" stroke="0" extrusionOk="0">
                <a:moveTo>
                  <a:pt x="0" y="0"/>
                </a:moveTo>
                <a:cubicBezTo>
                  <a:pt x="4628442" y="164017"/>
                  <a:pt x="5361335" y="-86279"/>
                  <a:pt x="10130766" y="0"/>
                </a:cubicBezTo>
                <a:cubicBezTo>
                  <a:pt x="10104339" y="351264"/>
                  <a:pt x="10195515" y="941205"/>
                  <a:pt x="10130766" y="1569660"/>
                </a:cubicBezTo>
                <a:cubicBezTo>
                  <a:pt x="8073731" y="1428124"/>
                  <a:pt x="3076901" y="1716552"/>
                  <a:pt x="0" y="1569660"/>
                </a:cubicBezTo>
                <a:cubicBezTo>
                  <a:pt x="16256" y="1009077"/>
                  <a:pt x="60697" y="695577"/>
                  <a:pt x="0" y="0"/>
                </a:cubicBezTo>
                <a:close/>
              </a:path>
            </a:pathLst>
          </a:custGeom>
          <a:solidFill>
            <a:srgbClr val="FFE9C5"/>
          </a:solidFill>
          <a:ln>
            <a:solidFill>
              <a:srgbClr val="FF0000"/>
            </a:solidFill>
            <a:prstDash val="lgDash"/>
            <a:extLst>
              <a:ext uri="{C807C97D-BFC1-408E-A445-0C87EB9F89A2}">
                <ask:lineSketchStyleProps xmlns:ask="http://schemas.microsoft.com/office/drawing/2018/sketchyshapes" xmlns="" sd="987145308">
                  <a:prstGeom prst="rect">
                    <a:avLst/>
                  </a:prstGeom>
                  <ask:type>
                    <ask:lineSketchCurved/>
                  </ask:type>
                </ask:lineSketchStyleProps>
              </a:ext>
            </a:extLst>
          </a:ln>
        </p:spPr>
        <p:txBody>
          <a:bodyPr wrap="square">
            <a:spAutoFit/>
          </a:bodyPr>
          <a:lstStyle/>
          <a:p>
            <a:pPr algn="just"/>
            <a:r>
              <a:rPr lang="vi-VN" sz="3200" dirty="0">
                <a:solidFill>
                  <a:srgbClr val="FF0000"/>
                </a:solidFill>
              </a:rPr>
              <a:t>Là mức trung bình của bề mặt của một hoặc nhiều đại dương của Trái Đất, nhằm xác định độ cao bằng 0 và từ đó có thể đo được độ cao của điểm trên Trái Đất.</a:t>
            </a:r>
            <a:endParaRPr lang="vi-VN" sz="3200" b="0" i="0" dirty="0">
              <a:solidFill>
                <a:srgbClr val="FF0000"/>
              </a:solidFill>
              <a:effectLst/>
            </a:endParaRPr>
          </a:p>
        </p:txBody>
      </p:sp>
    </p:spTree>
    <p:extLst>
      <p:ext uri="{BB962C8B-B14F-4D97-AF65-F5344CB8AC3E}">
        <p14:creationId xmlns:p14="http://schemas.microsoft.com/office/powerpoint/2010/main" val="4490395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Hình chữ nhật: Góc Tròn 64">
            <a:extLst>
              <a:ext uri="{FF2B5EF4-FFF2-40B4-BE49-F238E27FC236}">
                <a16:creationId xmlns:a16="http://schemas.microsoft.com/office/drawing/2014/main" xmlns="" id="{CEF8DD94-122B-B31F-D8F2-4411AA1B317C}"/>
              </a:ext>
            </a:extLst>
          </p:cNvPr>
          <p:cNvSpPr/>
          <p:nvPr/>
        </p:nvSpPr>
        <p:spPr>
          <a:xfrm>
            <a:off x="338003" y="2339783"/>
            <a:ext cx="10689825" cy="423747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14">
            <a:extLst>
              <a:ext uri="{FF2B5EF4-FFF2-40B4-BE49-F238E27FC236}">
                <a16:creationId xmlns:a16="http://schemas.microsoft.com/office/drawing/2014/main" xmlns="" id="{BF8B720F-B36C-4734-BE38-2304FC827EF8}"/>
              </a:ext>
            </a:extLst>
          </p:cNvPr>
          <p:cNvGrpSpPr/>
          <p:nvPr/>
        </p:nvGrpSpPr>
        <p:grpSpPr>
          <a:xfrm>
            <a:off x="1203976" y="31459"/>
            <a:ext cx="9823853" cy="2317671"/>
            <a:chOff x="4528304" y="7539485"/>
            <a:chExt cx="13664156" cy="2317671"/>
          </a:xfrm>
        </p:grpSpPr>
        <p:sp>
          <p:nvSpPr>
            <p:cNvPr id="4" name="TextBox 715">
              <a:extLst>
                <a:ext uri="{FF2B5EF4-FFF2-40B4-BE49-F238E27FC236}">
                  <a16:creationId xmlns:a16="http://schemas.microsoft.com/office/drawing/2014/main" xmlns="" id="{17D4AF8F-46D5-6EF0-388B-74214DE97D1A}"/>
                </a:ext>
              </a:extLst>
            </p:cNvPr>
            <p:cNvSpPr txBox="1"/>
            <p:nvPr/>
          </p:nvSpPr>
          <p:spPr>
            <a:xfrm>
              <a:off x="4528304" y="7548832"/>
              <a:ext cx="13664154" cy="230832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72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LUYENJ ĐỌC NỐI TIẾP ĐOẠN THEO NHÓM</a:t>
              </a:r>
            </a:p>
          </p:txBody>
        </p:sp>
        <p:sp>
          <p:nvSpPr>
            <p:cNvPr id="14" name="TextBox 716">
              <a:extLst>
                <a:ext uri="{FF2B5EF4-FFF2-40B4-BE49-F238E27FC236}">
                  <a16:creationId xmlns:a16="http://schemas.microsoft.com/office/drawing/2014/main" xmlns="" id="{2BBF76DF-1D97-047B-F64A-9E4E8DD9C3FC}"/>
                </a:ext>
              </a:extLst>
            </p:cNvPr>
            <p:cNvSpPr txBox="1"/>
            <p:nvPr/>
          </p:nvSpPr>
          <p:spPr>
            <a:xfrm>
              <a:off x="4528304" y="7539485"/>
              <a:ext cx="13664156" cy="230832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72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LUYỆN ĐỌC NỐI TIẾP ĐOẠN THEO NHÓM</a:t>
              </a:r>
              <a:endParaRPr lang="en-US" sz="72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endParaRPr>
            </a:p>
          </p:txBody>
        </p:sp>
      </p:grpSp>
      <p:grpSp>
        <p:nvGrpSpPr>
          <p:cNvPr id="35" name="Nhóm 34">
            <a:extLst>
              <a:ext uri="{FF2B5EF4-FFF2-40B4-BE49-F238E27FC236}">
                <a16:creationId xmlns:a16="http://schemas.microsoft.com/office/drawing/2014/main" xmlns="" id="{4EF7D4B2-4AE9-E385-A9B9-3F78E110719E}"/>
              </a:ext>
            </a:extLst>
          </p:cNvPr>
          <p:cNvGrpSpPr/>
          <p:nvPr/>
        </p:nvGrpSpPr>
        <p:grpSpPr>
          <a:xfrm>
            <a:off x="338002" y="2377111"/>
            <a:ext cx="6180783" cy="3056746"/>
            <a:chOff x="914391" y="1185516"/>
            <a:chExt cx="4803948" cy="1948899"/>
          </a:xfrm>
        </p:grpSpPr>
        <p:sp>
          <p:nvSpPr>
            <p:cNvPr id="44" name="Hộp Văn bản 43">
              <a:extLst>
                <a:ext uri="{FF2B5EF4-FFF2-40B4-BE49-F238E27FC236}">
                  <a16:creationId xmlns:a16="http://schemas.microsoft.com/office/drawing/2014/main" xmlns="" id="{71AC99BD-A42A-4279-C0A8-B68F829B9109}"/>
                </a:ext>
              </a:extLst>
            </p:cNvPr>
            <p:cNvSpPr txBox="1"/>
            <p:nvPr/>
          </p:nvSpPr>
          <p:spPr>
            <a:xfrm>
              <a:off x="2459189" y="1185516"/>
              <a:ext cx="1123950" cy="593739"/>
            </a:xfrm>
            <a:prstGeom prst="rect">
              <a:avLst/>
            </a:prstGeom>
            <a:noFill/>
          </p:spPr>
          <p:txBody>
            <a:bodyPr wrap="square" rtlCol="0">
              <a:spAutoFit/>
            </a:bodyPr>
            <a:lstStyle/>
            <a:p>
              <a:pPr defTabSz="1219170">
                <a:buClr>
                  <a:srgbClr val="000000"/>
                </a:buClr>
              </a:pPr>
              <a:r>
                <a:rPr lang="en-US" sz="4800" kern="0" dirty="0" err="1">
                  <a:solidFill>
                    <a:srgbClr val="FF0000"/>
                  </a:solidFill>
                  <a:latin typeface="#9Slide05 Phobia" panose="02000506000000020003" pitchFamily="2" charset="0"/>
                  <a:cs typeface="Arial"/>
                  <a:sym typeface="Arial"/>
                </a:rPr>
                <a:t>Yêu</a:t>
              </a:r>
              <a:r>
                <a:rPr lang="en-US" sz="4800" kern="0" dirty="0">
                  <a:solidFill>
                    <a:srgbClr val="FF0000"/>
                  </a:solidFill>
                  <a:latin typeface="#9Slide05 Phobia" panose="02000506000000020003" pitchFamily="2" charset="0"/>
                  <a:cs typeface="Arial"/>
                  <a:sym typeface="Arial"/>
                </a:rPr>
                <a:t> </a:t>
              </a:r>
              <a:r>
                <a:rPr lang="en-US" sz="4800" kern="0" dirty="0" err="1">
                  <a:solidFill>
                    <a:srgbClr val="FF0000"/>
                  </a:solidFill>
                  <a:latin typeface="#9Slide05 Phobia" panose="02000506000000020003" pitchFamily="2" charset="0"/>
                  <a:cs typeface="Arial"/>
                  <a:sym typeface="Arial"/>
                </a:rPr>
                <a:t>cầu</a:t>
              </a:r>
              <a:endParaRPr lang="en-US" sz="4800" kern="0" dirty="0">
                <a:solidFill>
                  <a:srgbClr val="FF0000"/>
                </a:solidFill>
                <a:latin typeface="#9Slide05 Phobia" panose="02000506000000020003" pitchFamily="2" charset="0"/>
                <a:cs typeface="Arial"/>
                <a:sym typeface="Arial"/>
              </a:endParaRPr>
            </a:p>
          </p:txBody>
        </p:sp>
        <p:pic>
          <p:nvPicPr>
            <p:cNvPr id="52" name="Hình ảnh 51" descr="Ảnh có chứa văn bản, Phông chữ&#10;&#10;Mô tả được tạo tự động">
              <a:extLst>
                <a:ext uri="{FF2B5EF4-FFF2-40B4-BE49-F238E27FC236}">
                  <a16:creationId xmlns:a16="http://schemas.microsoft.com/office/drawing/2014/main" xmlns="" id="{EA392CEE-2573-0DC6-5B5E-CDEC7BCF43F7}"/>
                </a:ext>
              </a:extLst>
            </p:cNvPr>
            <p:cNvPicPr>
              <a:picLocks noChangeAspect="1"/>
            </p:cNvPicPr>
            <p:nvPr/>
          </p:nvPicPr>
          <p:blipFill rotWithShape="1">
            <a:blip r:embed="rId2"/>
            <a:srcRect t="24985"/>
            <a:stretch/>
          </p:blipFill>
          <p:spPr>
            <a:xfrm>
              <a:off x="914391" y="1676404"/>
              <a:ext cx="4803948" cy="1458011"/>
            </a:xfrm>
            <a:prstGeom prst="rect">
              <a:avLst/>
            </a:prstGeom>
          </p:spPr>
        </p:pic>
      </p:grpSp>
      <p:pic>
        <p:nvPicPr>
          <p:cNvPr id="59" name="Hình ảnh 58" descr="Ảnh có chứa văn bản, Phông chữ, ảnh chụp màn hình, thiết kế&#10;&#10;Mô tả được tạo tự động">
            <a:extLst>
              <a:ext uri="{FF2B5EF4-FFF2-40B4-BE49-F238E27FC236}">
                <a16:creationId xmlns:a16="http://schemas.microsoft.com/office/drawing/2014/main" xmlns="" id="{D0527DF7-F9C8-12F6-8B22-AD89B149EB07}"/>
              </a:ext>
            </a:extLst>
          </p:cNvPr>
          <p:cNvPicPr>
            <a:picLocks noChangeAspect="1"/>
          </p:cNvPicPr>
          <p:nvPr/>
        </p:nvPicPr>
        <p:blipFill>
          <a:blip r:embed="rId3"/>
          <a:stretch>
            <a:fillRect/>
          </a:stretch>
        </p:blipFill>
        <p:spPr>
          <a:xfrm>
            <a:off x="6115902" y="3308360"/>
            <a:ext cx="5070447" cy="3056747"/>
          </a:xfrm>
          <a:prstGeom prst="rect">
            <a:avLst/>
          </a:prstGeom>
        </p:spPr>
      </p:pic>
      <p:pic>
        <p:nvPicPr>
          <p:cNvPr id="79" name="Hình ảnh 78" descr="Ảnh có chứa văn bản, đầy màu sắc, đồ họa véc-tơ&#10;&#10;Mô tả được tạo tự động">
            <a:extLst>
              <a:ext uri="{FF2B5EF4-FFF2-40B4-BE49-F238E27FC236}">
                <a16:creationId xmlns:a16="http://schemas.microsoft.com/office/drawing/2014/main" xmlns="" id="{3D8A73B9-0645-73FD-B1DD-DA101714039E}"/>
              </a:ext>
            </a:extLst>
          </p:cNvPr>
          <p:cNvPicPr>
            <a:picLocks noChangeAspect="1"/>
          </p:cNvPicPr>
          <p:nvPr/>
        </p:nvPicPr>
        <p:blipFill rotWithShape="1">
          <a:blip r:embed="rId4">
            <a:extLst>
              <a:ext uri="{28A0092B-C50C-407E-A947-70E740481C1C}">
                <a14:useLocalDpi xmlns:a14="http://schemas.microsoft.com/office/drawing/2010/main" val="0"/>
              </a:ext>
            </a:extLst>
          </a:blip>
          <a:srcRect t="49998" r="75195"/>
          <a:stretch/>
        </p:blipFill>
        <p:spPr>
          <a:xfrm flipH="1">
            <a:off x="4357742" y="4336207"/>
            <a:ext cx="2016825" cy="2286815"/>
          </a:xfrm>
          <a:prstGeom prst="rect">
            <a:avLst/>
          </a:prstGeom>
        </p:spPr>
      </p:pic>
    </p:spTree>
    <p:extLst>
      <p:ext uri="{BB962C8B-B14F-4D97-AF65-F5344CB8AC3E}">
        <p14:creationId xmlns:p14="http://schemas.microsoft.com/office/powerpoint/2010/main" val="572531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par>
                                <p:cTn id="16" presetID="16" presetClass="entr" presetSubtype="21"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inVertical)">
                                      <p:cBhvr>
                                        <p:cTn id="18" dur="500"/>
                                        <p:tgtEl>
                                          <p:spTgt spid="35"/>
                                        </p:tgtEl>
                                      </p:cBhvr>
                                    </p:animEffect>
                                  </p:childTnLst>
                                </p:cTn>
                              </p:par>
                              <p:par>
                                <p:cTn id="19" presetID="16" presetClass="entr" presetSubtype="21"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barn(inVertical)">
                                      <p:cBhvr>
                                        <p:cTn id="2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Hình chữ nhật: Góc Tròn 64">
            <a:extLst>
              <a:ext uri="{FF2B5EF4-FFF2-40B4-BE49-F238E27FC236}">
                <a16:creationId xmlns:a16="http://schemas.microsoft.com/office/drawing/2014/main" xmlns="" id="{CEF8DD94-122B-B31F-D8F2-4411AA1B317C}"/>
              </a:ext>
            </a:extLst>
          </p:cNvPr>
          <p:cNvSpPr/>
          <p:nvPr/>
        </p:nvSpPr>
        <p:spPr>
          <a:xfrm>
            <a:off x="338003" y="1485901"/>
            <a:ext cx="10689825" cy="520566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14">
            <a:extLst>
              <a:ext uri="{FF2B5EF4-FFF2-40B4-BE49-F238E27FC236}">
                <a16:creationId xmlns:a16="http://schemas.microsoft.com/office/drawing/2014/main" xmlns="" id="{BF8B720F-B36C-4734-BE38-2304FC827EF8}"/>
              </a:ext>
            </a:extLst>
          </p:cNvPr>
          <p:cNvGrpSpPr/>
          <p:nvPr/>
        </p:nvGrpSpPr>
        <p:grpSpPr>
          <a:xfrm>
            <a:off x="451413" y="31459"/>
            <a:ext cx="10576417" cy="1209676"/>
            <a:chOff x="4383120" y="7539485"/>
            <a:chExt cx="13809341" cy="1209676"/>
          </a:xfrm>
        </p:grpSpPr>
        <p:sp>
          <p:nvSpPr>
            <p:cNvPr id="4" name="TextBox 715">
              <a:extLst>
                <a:ext uri="{FF2B5EF4-FFF2-40B4-BE49-F238E27FC236}">
                  <a16:creationId xmlns:a16="http://schemas.microsoft.com/office/drawing/2014/main" xmlns="" id="{17D4AF8F-46D5-6EF0-388B-74214DE97D1A}"/>
                </a:ext>
              </a:extLst>
            </p:cNvPr>
            <p:cNvSpPr txBox="1"/>
            <p:nvPr/>
          </p:nvSpPr>
          <p:spPr>
            <a:xfrm>
              <a:off x="4528304" y="7548832"/>
              <a:ext cx="13664155"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72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THI ĐUA ĐỌC TRƯỚC LỚP</a:t>
              </a:r>
              <a:endParaRPr lang="en-US" sz="72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endParaRPr>
            </a:p>
          </p:txBody>
        </p:sp>
        <p:sp>
          <p:nvSpPr>
            <p:cNvPr id="14" name="TextBox 716">
              <a:extLst>
                <a:ext uri="{FF2B5EF4-FFF2-40B4-BE49-F238E27FC236}">
                  <a16:creationId xmlns:a16="http://schemas.microsoft.com/office/drawing/2014/main" xmlns="" id="{2BBF76DF-1D97-047B-F64A-9E4E8DD9C3FC}"/>
                </a:ext>
              </a:extLst>
            </p:cNvPr>
            <p:cNvSpPr txBox="1"/>
            <p:nvPr/>
          </p:nvSpPr>
          <p:spPr>
            <a:xfrm>
              <a:off x="4383120" y="7539485"/>
              <a:ext cx="13809341"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72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THI ĐUA ĐỌC TRƯỚC LỚP</a:t>
              </a:r>
              <a:endParaRPr lang="en-US" sz="72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endParaRPr>
            </a:p>
          </p:txBody>
        </p:sp>
      </p:grpSp>
      <p:pic>
        <p:nvPicPr>
          <p:cNvPr id="3" name="Picture 16" descr="A picture containing text, table, indoor, toy&#10;&#10;Description automatically generated">
            <a:extLst>
              <a:ext uri="{FF2B5EF4-FFF2-40B4-BE49-F238E27FC236}">
                <a16:creationId xmlns:a16="http://schemas.microsoft.com/office/drawing/2014/main" xmlns="" id="{F9064DDC-959E-B660-E1E2-D187297099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1524" y="2823411"/>
            <a:ext cx="5481891" cy="3365158"/>
          </a:xfrm>
          <a:prstGeom prst="rect">
            <a:avLst/>
          </a:prstGeom>
        </p:spPr>
      </p:pic>
      <p:pic>
        <p:nvPicPr>
          <p:cNvPr id="5" name="Hình ảnh 4" descr="Ảnh có chứa văn bản, Phông chữ, ảnh chụp màn hình, thiết kế&#10;&#10;Mô tả được tạo tự động">
            <a:extLst>
              <a:ext uri="{FF2B5EF4-FFF2-40B4-BE49-F238E27FC236}">
                <a16:creationId xmlns:a16="http://schemas.microsoft.com/office/drawing/2014/main" xmlns="" id="{E09E9920-528D-9885-A209-03C218F0E666}"/>
              </a:ext>
            </a:extLst>
          </p:cNvPr>
          <p:cNvPicPr>
            <a:picLocks noChangeAspect="1"/>
          </p:cNvPicPr>
          <p:nvPr/>
        </p:nvPicPr>
        <p:blipFill>
          <a:blip r:embed="rId3"/>
          <a:stretch>
            <a:fillRect/>
          </a:stretch>
        </p:blipFill>
        <p:spPr>
          <a:xfrm>
            <a:off x="0" y="1895323"/>
            <a:ext cx="5582028" cy="3365158"/>
          </a:xfrm>
          <a:prstGeom prst="rect">
            <a:avLst/>
          </a:prstGeom>
        </p:spPr>
      </p:pic>
    </p:spTree>
    <p:extLst>
      <p:ext uri="{BB962C8B-B14F-4D97-AF65-F5344CB8AC3E}">
        <p14:creationId xmlns:p14="http://schemas.microsoft.com/office/powerpoint/2010/main" val="1961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ình Bầu dục 7">
            <a:extLst>
              <a:ext uri="{FF2B5EF4-FFF2-40B4-BE49-F238E27FC236}">
                <a16:creationId xmlns:a16="http://schemas.microsoft.com/office/drawing/2014/main" xmlns="" id="{35232B62-C4DC-FA2A-91DC-E6A035F53273}"/>
              </a:ext>
            </a:extLst>
          </p:cNvPr>
          <p:cNvSpPr/>
          <p:nvPr/>
        </p:nvSpPr>
        <p:spPr>
          <a:xfrm>
            <a:off x="-1542201" y="1771650"/>
            <a:ext cx="7142902" cy="607695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14">
            <a:extLst>
              <a:ext uri="{FF2B5EF4-FFF2-40B4-BE49-F238E27FC236}">
                <a16:creationId xmlns:a16="http://schemas.microsoft.com/office/drawing/2014/main" xmlns="" id="{BF8B720F-B36C-4734-BE38-2304FC827EF8}"/>
              </a:ext>
            </a:extLst>
          </p:cNvPr>
          <p:cNvGrpSpPr/>
          <p:nvPr/>
        </p:nvGrpSpPr>
        <p:grpSpPr>
          <a:xfrm>
            <a:off x="1203975" y="166436"/>
            <a:ext cx="9823854" cy="1200330"/>
            <a:chOff x="4528303" y="7674462"/>
            <a:chExt cx="13664157" cy="1200330"/>
          </a:xfrm>
        </p:grpSpPr>
        <p:sp>
          <p:nvSpPr>
            <p:cNvPr id="4" name="TextBox 715">
              <a:extLst>
                <a:ext uri="{FF2B5EF4-FFF2-40B4-BE49-F238E27FC236}">
                  <a16:creationId xmlns:a16="http://schemas.microsoft.com/office/drawing/2014/main" xmlns="" id="{17D4AF8F-46D5-6EF0-388B-74214DE97D1A}"/>
                </a:ext>
              </a:extLst>
            </p:cNvPr>
            <p:cNvSpPr txBox="1"/>
            <p:nvPr/>
          </p:nvSpPr>
          <p:spPr>
            <a:xfrm>
              <a:off x="4528303" y="7674463"/>
              <a:ext cx="13664156"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72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BÌNH CHỌN NHÓM ĐỌC TỐT NHẤT</a:t>
              </a:r>
              <a:endParaRPr lang="en-US" sz="72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endParaRPr>
            </a:p>
          </p:txBody>
        </p:sp>
        <p:sp>
          <p:nvSpPr>
            <p:cNvPr id="14" name="TextBox 716">
              <a:extLst>
                <a:ext uri="{FF2B5EF4-FFF2-40B4-BE49-F238E27FC236}">
                  <a16:creationId xmlns:a16="http://schemas.microsoft.com/office/drawing/2014/main" xmlns="" id="{2BBF76DF-1D97-047B-F64A-9E4E8DD9C3FC}"/>
                </a:ext>
              </a:extLst>
            </p:cNvPr>
            <p:cNvSpPr txBox="1"/>
            <p:nvPr/>
          </p:nvSpPr>
          <p:spPr>
            <a:xfrm>
              <a:off x="4528303" y="7674462"/>
              <a:ext cx="1366415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72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BÌNH CHỌN NHÓM ĐỌC TỐT NHẤT</a:t>
              </a:r>
              <a:endParaRPr lang="en-US" sz="72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endParaRPr>
            </a:p>
          </p:txBody>
        </p:sp>
      </p:grpSp>
      <p:pic>
        <p:nvPicPr>
          <p:cNvPr id="7" name="Hình ảnh 6" descr="Ảnh có chứa Phim hoạt hình, hình mẫu, phim hoạt hình&#10;&#10;Mô tả được tạo tự động">
            <a:extLst>
              <a:ext uri="{FF2B5EF4-FFF2-40B4-BE49-F238E27FC236}">
                <a16:creationId xmlns:a16="http://schemas.microsoft.com/office/drawing/2014/main" xmlns="" id="{9DC45062-E9E1-23C0-C3E6-7CCC175EC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550" y="1771649"/>
            <a:ext cx="5275999" cy="5265447"/>
          </a:xfrm>
          <a:prstGeom prst="rect">
            <a:avLst/>
          </a:prstGeom>
        </p:spPr>
      </p:pic>
    </p:spTree>
    <p:controls>
      <mc:AlternateContent xmlns:mc="http://schemas.openxmlformats.org/markup-compatibility/2006">
        <mc:Choice xmlns:v="urn:schemas-microsoft-com:vml" Requires="v">
          <p:control spid="3075" name="TextBox1" r:id="rId2" imgW="4981680" imgH="1200240"/>
        </mc:Choice>
        <mc:Fallback>
          <p:control name="TextBox1" r:id="rId2" imgW="4981680" imgH="1200240">
            <p:pic>
              <p:nvPicPr>
                <p:cNvPr id="3" name="TextBox1">
                  <a:extLst>
                    <a:ext uri="{FF2B5EF4-FFF2-40B4-BE49-F238E27FC236}">
                      <a16:creationId xmlns:a16="http://schemas.microsoft.com/office/drawing/2014/main" xmlns="" id="{D73E797F-3D34-CB05-94A0-B7CD2E4AF657}"/>
                    </a:ext>
                  </a:extLst>
                </p:cNvPr>
                <p:cNvPicPr>
                  <a:picLocks/>
                </p:cNvPicPr>
                <p:nvPr/>
              </p:nvPicPr>
              <p:blipFill>
                <a:blip r:embed="rId5"/>
                <a:stretch>
                  <a:fillRect/>
                </a:stretch>
              </p:blipFill>
              <p:spPr>
                <a:xfrm>
                  <a:off x="5687481" y="2581877"/>
                  <a:ext cx="4978400" cy="1200328"/>
                </a:xfrm>
                <a:prstGeom prst="rect">
                  <a:avLst/>
                </a:prstGeom>
              </p:spPr>
            </p:pic>
          </p:control>
        </mc:Fallback>
      </mc:AlternateContent>
    </p:controls>
    <p:extLst>
      <p:ext uri="{BB962C8B-B14F-4D97-AF65-F5344CB8AC3E}">
        <p14:creationId xmlns:p14="http://schemas.microsoft.com/office/powerpoint/2010/main" val="1034567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2" descr="Ảnh có chứa văn bản, màn hình, thiết bị điện tử, ảnh chụp màn hình&#10;&#10;Mô tả được tạo tự động">
            <a:extLst>
              <a:ext uri="{FF2B5EF4-FFF2-40B4-BE49-F238E27FC236}">
                <a16:creationId xmlns:a16="http://schemas.microsoft.com/office/drawing/2014/main" xmlns=""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0" y="-55605"/>
            <a:ext cx="12245908" cy="6913606"/>
          </a:xfrm>
          <a:prstGeom prst="rect">
            <a:avLst/>
          </a:prstGeom>
        </p:spPr>
      </p:pic>
      <p:grpSp>
        <p:nvGrpSpPr>
          <p:cNvPr id="6" name="Nhóm 5">
            <a:extLst>
              <a:ext uri="{FF2B5EF4-FFF2-40B4-BE49-F238E27FC236}">
                <a16:creationId xmlns:a16="http://schemas.microsoft.com/office/drawing/2014/main" xmlns="" id="{2A228625-D299-F101-549E-13FA6D95CA0A}"/>
              </a:ext>
            </a:extLst>
          </p:cNvPr>
          <p:cNvGrpSpPr/>
          <p:nvPr/>
        </p:nvGrpSpPr>
        <p:grpSpPr>
          <a:xfrm>
            <a:off x="2767964" y="1585316"/>
            <a:ext cx="7007136" cy="3631763"/>
            <a:chOff x="2563857" y="63937"/>
            <a:chExt cx="7007136" cy="3631763"/>
          </a:xfrm>
        </p:grpSpPr>
        <p:sp>
          <p:nvSpPr>
            <p:cNvPr id="4" name="Hình chữ nhật: Góc Tròn 3">
              <a:extLst>
                <a:ext uri="{FF2B5EF4-FFF2-40B4-BE49-F238E27FC236}">
                  <a16:creationId xmlns:a16="http://schemas.microsoft.com/office/drawing/2014/main" xmlns="" id="{0B05AD30-D26F-06A8-821C-684C4D01AC91}"/>
                </a:ext>
              </a:extLst>
            </p:cNvPr>
            <p:cNvSpPr/>
            <p:nvPr/>
          </p:nvSpPr>
          <p:spPr>
            <a:xfrm>
              <a:off x="3028950" y="537029"/>
              <a:ext cx="6076950" cy="2930071"/>
            </a:xfrm>
            <a:prstGeom prst="roundRect">
              <a:avLst/>
            </a:prstGeom>
            <a:solidFill>
              <a:srgbClr val="FFFFFF">
                <a:alpha val="80000"/>
              </a:srgbClr>
            </a:solidFill>
            <a:ln w="28575">
              <a:solidFill>
                <a:srgbClr val="0070C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9">
              <a:extLst>
                <a:ext uri="{FF2B5EF4-FFF2-40B4-BE49-F238E27FC236}">
                  <a16:creationId xmlns:a16="http://schemas.microsoft.com/office/drawing/2014/main" xmlns="" id="{C4CA591B-3509-3A6F-9650-56A9E124E5AF}"/>
                </a:ext>
              </a:extLst>
            </p:cNvPr>
            <p:cNvSpPr txBox="1"/>
            <p:nvPr/>
          </p:nvSpPr>
          <p:spPr>
            <a:xfrm>
              <a:off x="2563857" y="63937"/>
              <a:ext cx="7007136" cy="36317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spcBef>
                  <a:spcPts val="0"/>
                </a:spcBef>
                <a:spcAft>
                  <a:spcPts val="0"/>
                </a:spcAft>
                <a:buClrTx/>
                <a:buSzTx/>
                <a:buFontTx/>
                <a:buNone/>
                <a:tabLst/>
                <a:defRPr/>
              </a:pPr>
              <a:r>
                <a:rPr kumimoji="0" lang="en-US" sz="11500" b="1" i="0" u="none" strike="noStrike" kern="0" cap="none" spc="0" normalizeH="0" baseline="0" noProof="0" dirty="0" err="1">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mj-lt"/>
                </a:rPr>
                <a:t>Luyện</a:t>
              </a:r>
              <a:r>
                <a:rPr kumimoji="0" lang="en-US" sz="11500" b="1" i="0" u="none" strike="noStrike" kern="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mj-lt"/>
                </a:rPr>
                <a:t> </a:t>
              </a:r>
            </a:p>
            <a:p>
              <a:pPr marL="0" marR="0" lvl="0" indent="0" algn="ctr" defTabSz="685800" rtl="0" eaLnBrk="1" fontAlgn="auto" latinLnBrk="0" hangingPunct="1">
                <a:spcBef>
                  <a:spcPts val="0"/>
                </a:spcBef>
                <a:spcAft>
                  <a:spcPts val="0"/>
                </a:spcAft>
                <a:buClrTx/>
                <a:buSzTx/>
                <a:buFontTx/>
                <a:buNone/>
                <a:tabLst/>
                <a:defRPr/>
              </a:pPr>
              <a:r>
                <a:rPr lang="en-US" sz="11500" b="1" kern="0" noProof="0" dirty="0" err="1">
                  <a:ln w="28575">
                    <a:solidFill>
                      <a:srgbClr val="002060"/>
                    </a:solidFill>
                    <a:prstDash val="solid"/>
                  </a:ln>
                  <a:solidFill>
                    <a:srgbClr val="9DFA71"/>
                  </a:solidFill>
                  <a:effectLst>
                    <a:outerShdw blurRad="12700" dist="38100" dir="2700000" algn="tl" rotWithShape="0">
                      <a:srgbClr val="5B9BD5">
                        <a:lumMod val="60000"/>
                        <a:lumOff val="40000"/>
                      </a:srgbClr>
                    </a:outerShdw>
                  </a:effectLst>
                  <a:latin typeface="+mj-lt"/>
                </a:rPr>
                <a:t>đ</a:t>
              </a:r>
              <a:r>
                <a:rPr kumimoji="0" lang="en-US" sz="11500" b="1" i="0" u="none" strike="noStrike" kern="0" cap="none" spc="0" normalizeH="0" baseline="0" noProof="0" dirty="0" err="1">
                  <a:ln w="28575">
                    <a:solidFill>
                      <a:srgbClr val="002060"/>
                    </a:solidFill>
                    <a:prstDash val="solid"/>
                  </a:ln>
                  <a:solidFill>
                    <a:srgbClr val="9DFA71"/>
                  </a:solidFill>
                  <a:effectLst>
                    <a:outerShdw blurRad="12700" dist="38100" dir="2700000" algn="tl" rotWithShape="0">
                      <a:srgbClr val="5B9BD5">
                        <a:lumMod val="60000"/>
                        <a:lumOff val="40000"/>
                      </a:srgbClr>
                    </a:outerShdw>
                  </a:effectLst>
                  <a:uLnTx/>
                  <a:uFillTx/>
                  <a:latin typeface="+mj-lt"/>
                </a:rPr>
                <a:t>ọc</a:t>
              </a:r>
              <a:r>
                <a:rPr kumimoji="0" lang="en-US" sz="11500" b="1" i="0" u="none" strike="noStrike" kern="0" cap="none" spc="0" normalizeH="0" baseline="0" noProof="0" dirty="0">
                  <a:ln w="28575">
                    <a:solidFill>
                      <a:srgbClr val="002060"/>
                    </a:solidFill>
                    <a:prstDash val="solid"/>
                  </a:ln>
                  <a:solidFill>
                    <a:srgbClr val="9DFA71"/>
                  </a:solidFill>
                  <a:effectLst>
                    <a:outerShdw blurRad="12700" dist="38100" dir="2700000" algn="tl" rotWithShape="0">
                      <a:srgbClr val="5B9BD5">
                        <a:lumMod val="60000"/>
                        <a:lumOff val="40000"/>
                      </a:srgbClr>
                    </a:outerShdw>
                  </a:effectLst>
                  <a:uLnTx/>
                  <a:uFillTx/>
                  <a:latin typeface="+mj-lt"/>
                </a:rPr>
                <a:t> </a:t>
              </a:r>
              <a:r>
                <a:rPr lang="en-US" sz="11500" b="1" kern="0" dirty="0" err="1">
                  <a:ln w="28575">
                    <a:solidFill>
                      <a:srgbClr val="002060"/>
                    </a:solidFill>
                    <a:prstDash val="solid"/>
                  </a:ln>
                  <a:solidFill>
                    <a:srgbClr val="FF9999"/>
                  </a:solidFill>
                  <a:effectLst>
                    <a:outerShdw blurRad="12700" dist="38100" dir="2700000" algn="tl" rotWithShape="0">
                      <a:srgbClr val="5B9BD5">
                        <a:lumMod val="60000"/>
                        <a:lumOff val="40000"/>
                      </a:srgbClr>
                    </a:outerShdw>
                  </a:effectLst>
                  <a:latin typeface="+mj-lt"/>
                </a:rPr>
                <a:t>hiểu</a:t>
              </a:r>
              <a:endParaRPr kumimoji="0" lang="en-US" sz="11500" b="1" i="0" u="none" strike="noStrike" kern="0" cap="none" spc="0" normalizeH="0" baseline="0" noProof="0" dirty="0">
                <a:ln w="28575">
                  <a:solidFill>
                    <a:srgbClr val="002060"/>
                  </a:solidFill>
                  <a:prstDash val="solid"/>
                </a:ln>
                <a:solidFill>
                  <a:srgbClr val="FF5050"/>
                </a:solidFill>
                <a:effectLst>
                  <a:outerShdw blurRad="12700" dist="38100" dir="2700000" algn="tl" rotWithShape="0">
                    <a:srgbClr val="5B9BD5">
                      <a:lumMod val="60000"/>
                      <a:lumOff val="40000"/>
                    </a:srgbClr>
                  </a:outerShdw>
                </a:effectLst>
                <a:uLnTx/>
                <a:uFillTx/>
                <a:latin typeface="+mj-lt"/>
              </a:endParaRPr>
            </a:p>
          </p:txBody>
        </p:sp>
      </p:grpSp>
    </p:spTree>
    <p:extLst>
      <p:ext uri="{BB962C8B-B14F-4D97-AF65-F5344CB8AC3E}">
        <p14:creationId xmlns:p14="http://schemas.microsoft.com/office/powerpoint/2010/main" val="372958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2" descr="Ảnh có chứa văn bản, màn hình, thiết bị điện tử, ảnh chụp màn hình&#10;&#10;Mô tả được tạo tự động">
            <a:extLst>
              <a:ext uri="{FF2B5EF4-FFF2-40B4-BE49-F238E27FC236}">
                <a16:creationId xmlns:a16="http://schemas.microsoft.com/office/drawing/2014/main" xmlns=""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0" y="-55605"/>
            <a:ext cx="12245908" cy="6913606"/>
          </a:xfrm>
          <a:prstGeom prst="rect">
            <a:avLst/>
          </a:prstGeom>
        </p:spPr>
      </p:pic>
      <p:grpSp>
        <p:nvGrpSpPr>
          <p:cNvPr id="4" name="Nhóm 3">
            <a:extLst>
              <a:ext uri="{FF2B5EF4-FFF2-40B4-BE49-F238E27FC236}">
                <a16:creationId xmlns:a16="http://schemas.microsoft.com/office/drawing/2014/main" xmlns="" id="{AAF3E1EC-B33F-9DBA-FC52-0C1BC52A2C85}"/>
              </a:ext>
            </a:extLst>
          </p:cNvPr>
          <p:cNvGrpSpPr/>
          <p:nvPr/>
        </p:nvGrpSpPr>
        <p:grpSpPr>
          <a:xfrm>
            <a:off x="1543491" y="327368"/>
            <a:ext cx="9553029" cy="6203265"/>
            <a:chOff x="1157618" y="245525"/>
            <a:chExt cx="7164772" cy="4652449"/>
          </a:xfrm>
        </p:grpSpPr>
        <p:pic>
          <p:nvPicPr>
            <p:cNvPr id="5" name="Hình ảnh 4" descr="Ảnh có chứa vòng tròn&#10;&#10;Mô tả được tạo tự động">
              <a:extLst>
                <a:ext uri="{FF2B5EF4-FFF2-40B4-BE49-F238E27FC236}">
                  <a16:creationId xmlns:a16="http://schemas.microsoft.com/office/drawing/2014/main" xmlns="" id="{FD8B8374-E766-5AFE-1DBF-1F450D3A1995}"/>
                </a:ext>
              </a:extLst>
            </p:cNvPr>
            <p:cNvPicPr>
              <a:picLocks noChangeAspect="1"/>
            </p:cNvPicPr>
            <p:nvPr/>
          </p:nvPicPr>
          <p:blipFill>
            <a:blip r:embed="rId3"/>
            <a:stretch>
              <a:fillRect/>
            </a:stretch>
          </p:blipFill>
          <p:spPr>
            <a:xfrm>
              <a:off x="1157618" y="245525"/>
              <a:ext cx="7164772" cy="4652449"/>
            </a:xfrm>
            <a:prstGeom prst="rect">
              <a:avLst/>
            </a:prstGeom>
          </p:spPr>
        </p:pic>
        <p:sp>
          <p:nvSpPr>
            <p:cNvPr id="6" name="TextBox 9">
              <a:extLst>
                <a:ext uri="{FF2B5EF4-FFF2-40B4-BE49-F238E27FC236}">
                  <a16:creationId xmlns:a16="http://schemas.microsoft.com/office/drawing/2014/main" xmlns="" id="{CC1CBDE8-FA71-2D2F-FF35-EFA56489D861}"/>
                </a:ext>
              </a:extLst>
            </p:cNvPr>
            <p:cNvSpPr txBox="1"/>
            <p:nvPr/>
          </p:nvSpPr>
          <p:spPr>
            <a:xfrm>
              <a:off x="2134934" y="533161"/>
              <a:ext cx="4874132" cy="36009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spcBef>
                  <a:spcPts val="0"/>
                </a:spcBef>
                <a:spcAft>
                  <a:spcPts val="0"/>
                </a:spcAft>
                <a:buClrTx/>
                <a:buSzTx/>
                <a:buFontTx/>
                <a:buNone/>
                <a:tabLst/>
                <a:defRPr/>
              </a:pPr>
              <a:r>
                <a:rPr kumimoji="0" lang="en-US" sz="15300" b="1" i="0" u="none" strike="noStrike" kern="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mj-lt"/>
                </a:rPr>
                <a:t>K</a:t>
              </a:r>
              <a:r>
                <a:rPr kumimoji="0" lang="en-US" sz="15300" b="1" i="0" u="none" strike="noStrike" kern="0" cap="none" spc="0" normalizeH="0" baseline="0" noProof="0" dirty="0">
                  <a:ln w="28575">
                    <a:solidFill>
                      <a:srgbClr val="002060"/>
                    </a:solidFill>
                    <a:prstDash val="solid"/>
                  </a:ln>
                  <a:solidFill>
                    <a:srgbClr val="9DFA71"/>
                  </a:solidFill>
                  <a:effectLst>
                    <a:outerShdw blurRad="12700" dist="38100" dir="2700000" algn="tl" rotWithShape="0">
                      <a:srgbClr val="5B9BD5">
                        <a:lumMod val="60000"/>
                        <a:lumOff val="40000"/>
                      </a:srgbClr>
                    </a:outerShdw>
                  </a:effectLst>
                  <a:uLnTx/>
                  <a:uFillTx/>
                  <a:latin typeface="+mj-lt"/>
                </a:rPr>
                <a:t>H</a:t>
              </a:r>
              <a:r>
                <a:rPr kumimoji="0" lang="en-US" sz="15300" b="1" i="0" u="none" strike="noStrike" kern="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mj-lt"/>
                </a:rPr>
                <a:t>Ở</a:t>
              </a:r>
              <a:r>
                <a:rPr kumimoji="0" lang="en-US" sz="15300" b="1" i="0" u="none" strike="noStrike" kern="0" cap="none" spc="0" normalizeH="0" baseline="0" noProof="0" dirty="0">
                  <a:ln w="28575">
                    <a:solidFill>
                      <a:srgbClr val="002060"/>
                    </a:solidFill>
                    <a:prstDash val="solid"/>
                  </a:ln>
                  <a:solidFill>
                    <a:srgbClr val="8FAADC"/>
                  </a:solidFill>
                  <a:effectLst>
                    <a:outerShdw blurRad="12700" dist="38100" dir="2700000" algn="tl" rotWithShape="0">
                      <a:srgbClr val="5B9BD5">
                        <a:lumMod val="60000"/>
                        <a:lumOff val="40000"/>
                      </a:srgbClr>
                    </a:outerShdw>
                  </a:effectLst>
                  <a:uLnTx/>
                  <a:uFillTx/>
                  <a:latin typeface="+mj-lt"/>
                </a:rPr>
                <a:t>I</a:t>
              </a:r>
            </a:p>
            <a:p>
              <a:pPr marL="0" marR="0" lvl="0" indent="0" algn="ctr" defTabSz="914377" rtl="0" eaLnBrk="1" fontAlgn="auto" latinLnBrk="0" hangingPunct="1">
                <a:spcBef>
                  <a:spcPts val="0"/>
                </a:spcBef>
                <a:spcAft>
                  <a:spcPts val="0"/>
                </a:spcAft>
                <a:buClrTx/>
                <a:buSzTx/>
                <a:buFontTx/>
                <a:buNone/>
                <a:tabLst/>
                <a:defRPr/>
              </a:pPr>
              <a:r>
                <a:rPr lang="en-US" sz="15300" b="1" kern="0" dirty="0">
                  <a:ln w="28575">
                    <a:solidFill>
                      <a:srgbClr val="002060"/>
                    </a:solidFill>
                    <a:prstDash val="solid"/>
                  </a:ln>
                  <a:solidFill>
                    <a:srgbClr val="FFE699"/>
                  </a:solidFill>
                  <a:effectLst>
                    <a:outerShdw blurRad="12700" dist="38100" dir="2700000" algn="tl" rotWithShape="0">
                      <a:srgbClr val="5B9BD5">
                        <a:lumMod val="60000"/>
                        <a:lumOff val="40000"/>
                      </a:srgbClr>
                    </a:outerShdw>
                  </a:effectLst>
                  <a:latin typeface="+mj-lt"/>
                </a:rPr>
                <a:t>Đ</a:t>
              </a:r>
              <a:r>
                <a:rPr lang="en-US" sz="15300" b="1" kern="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latin typeface="+mj-lt"/>
                </a:rPr>
                <a:t>Ộ</a:t>
              </a:r>
              <a:r>
                <a:rPr lang="en-US" sz="15300" b="1" kern="0" dirty="0">
                  <a:ln w="28575">
                    <a:solidFill>
                      <a:srgbClr val="002060"/>
                    </a:solidFill>
                    <a:prstDash val="solid"/>
                  </a:ln>
                  <a:solidFill>
                    <a:srgbClr val="B4C7E7"/>
                  </a:solidFill>
                  <a:effectLst>
                    <a:outerShdw blurRad="12700" dist="38100" dir="2700000" algn="tl" rotWithShape="0">
                      <a:srgbClr val="5B9BD5">
                        <a:lumMod val="60000"/>
                        <a:lumOff val="40000"/>
                      </a:srgbClr>
                    </a:outerShdw>
                  </a:effectLst>
                  <a:latin typeface="+mj-lt"/>
                </a:rPr>
                <a:t>N</a:t>
              </a:r>
              <a:r>
                <a:rPr lang="en-US" sz="15300" b="1" kern="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latin typeface="+mj-lt"/>
                </a:rPr>
                <a:t>G</a:t>
              </a:r>
              <a:endParaRPr kumimoji="0" lang="en-US" sz="15300" b="1" i="0" u="none" strike="noStrike" kern="0" cap="none" spc="0" normalizeH="0" baseline="0" noProof="0" dirty="0">
                <a:ln w="28575">
                  <a:solidFill>
                    <a:srgbClr val="002060"/>
                  </a:solidFill>
                  <a:prstDash val="solid"/>
                </a:ln>
                <a:solidFill>
                  <a:srgbClr val="FF5050"/>
                </a:solidFill>
                <a:effectLst>
                  <a:outerShdw blurRad="12700" dist="38100" dir="2700000" algn="tl" rotWithShape="0">
                    <a:srgbClr val="5B9BD5">
                      <a:lumMod val="60000"/>
                      <a:lumOff val="40000"/>
                    </a:srgbClr>
                  </a:outerShdw>
                </a:effectLst>
                <a:uLnTx/>
                <a:uFillTx/>
                <a:latin typeface="+mj-lt"/>
              </a:endParaRPr>
            </a:p>
          </p:txBody>
        </p:sp>
      </p:grpSp>
    </p:spTree>
    <p:extLst>
      <p:ext uri="{BB962C8B-B14F-4D97-AF65-F5344CB8AC3E}">
        <p14:creationId xmlns:p14="http://schemas.microsoft.com/office/powerpoint/2010/main" val="39177716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1">
            <a:extLst>
              <a:ext uri="{FF2B5EF4-FFF2-40B4-BE49-F238E27FC236}">
                <a16:creationId xmlns:a16="http://schemas.microsoft.com/office/drawing/2014/main" xmlns="" id="{0A930E66-4133-1959-97CF-7182ED9459F0}"/>
              </a:ext>
            </a:extLst>
          </p:cNvPr>
          <p:cNvSpPr/>
          <p:nvPr/>
        </p:nvSpPr>
        <p:spPr>
          <a:xfrm>
            <a:off x="442050" y="740228"/>
            <a:ext cx="11307899" cy="5533129"/>
          </a:xfrm>
          <a:custGeom>
            <a:avLst/>
            <a:gdLst>
              <a:gd name="connsiteX0" fmla="*/ 0 w 11307899"/>
              <a:gd name="connsiteY0" fmla="*/ 551764 h 5533129"/>
              <a:gd name="connsiteX1" fmla="*/ 551764 w 11307899"/>
              <a:gd name="connsiteY1" fmla="*/ 0 h 5533129"/>
              <a:gd name="connsiteX2" fmla="*/ 10756135 w 11307899"/>
              <a:gd name="connsiteY2" fmla="*/ 0 h 5533129"/>
              <a:gd name="connsiteX3" fmla="*/ 11307899 w 11307899"/>
              <a:gd name="connsiteY3" fmla="*/ 551764 h 5533129"/>
              <a:gd name="connsiteX4" fmla="*/ 11307899 w 11307899"/>
              <a:gd name="connsiteY4" fmla="*/ 4981365 h 5533129"/>
              <a:gd name="connsiteX5" fmla="*/ 10756135 w 11307899"/>
              <a:gd name="connsiteY5" fmla="*/ 5533129 h 5533129"/>
              <a:gd name="connsiteX6" fmla="*/ 551764 w 11307899"/>
              <a:gd name="connsiteY6" fmla="*/ 5533129 h 5533129"/>
              <a:gd name="connsiteX7" fmla="*/ 0 w 11307899"/>
              <a:gd name="connsiteY7" fmla="*/ 4981365 h 5533129"/>
              <a:gd name="connsiteX8" fmla="*/ 0 w 11307899"/>
              <a:gd name="connsiteY8" fmla="*/ 551764 h 55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899" h="5533129" fill="none" extrusionOk="0">
                <a:moveTo>
                  <a:pt x="0" y="551764"/>
                </a:moveTo>
                <a:cubicBezTo>
                  <a:pt x="1442" y="286059"/>
                  <a:pt x="260284" y="22240"/>
                  <a:pt x="551764" y="0"/>
                </a:cubicBezTo>
                <a:cubicBezTo>
                  <a:pt x="4124559" y="72427"/>
                  <a:pt x="8098479" y="61419"/>
                  <a:pt x="10756135" y="0"/>
                </a:cubicBezTo>
                <a:cubicBezTo>
                  <a:pt x="11058781" y="-14351"/>
                  <a:pt x="11272710" y="236389"/>
                  <a:pt x="11307899" y="551764"/>
                </a:cubicBezTo>
                <a:cubicBezTo>
                  <a:pt x="11408775" y="2032543"/>
                  <a:pt x="11200586" y="3885458"/>
                  <a:pt x="11307899" y="4981365"/>
                </a:cubicBezTo>
                <a:cubicBezTo>
                  <a:pt x="11315701" y="5246499"/>
                  <a:pt x="11053331" y="5524682"/>
                  <a:pt x="10756135" y="5533129"/>
                </a:cubicBezTo>
                <a:cubicBezTo>
                  <a:pt x="7103475" y="5562956"/>
                  <a:pt x="2894474" y="5453823"/>
                  <a:pt x="551764" y="5533129"/>
                </a:cubicBezTo>
                <a:cubicBezTo>
                  <a:pt x="286350" y="5528684"/>
                  <a:pt x="-42659" y="5294531"/>
                  <a:pt x="0" y="4981365"/>
                </a:cubicBezTo>
                <a:cubicBezTo>
                  <a:pt x="50037" y="3367072"/>
                  <a:pt x="770" y="1845814"/>
                  <a:pt x="0" y="551764"/>
                </a:cubicBezTo>
                <a:close/>
              </a:path>
              <a:path w="11307899" h="5533129" stroke="0" extrusionOk="0">
                <a:moveTo>
                  <a:pt x="0" y="551764"/>
                </a:moveTo>
                <a:cubicBezTo>
                  <a:pt x="10015" y="249763"/>
                  <a:pt x="249711" y="5580"/>
                  <a:pt x="551764" y="0"/>
                </a:cubicBezTo>
                <a:cubicBezTo>
                  <a:pt x="4649921" y="123000"/>
                  <a:pt x="7252714" y="-96860"/>
                  <a:pt x="10756135" y="0"/>
                </a:cubicBezTo>
                <a:cubicBezTo>
                  <a:pt x="11047280" y="-10355"/>
                  <a:pt x="11313623" y="235494"/>
                  <a:pt x="11307899" y="551764"/>
                </a:cubicBezTo>
                <a:cubicBezTo>
                  <a:pt x="11311072" y="2691104"/>
                  <a:pt x="11402166" y="3119809"/>
                  <a:pt x="11307899" y="4981365"/>
                </a:cubicBezTo>
                <a:cubicBezTo>
                  <a:pt x="11284339" y="5294631"/>
                  <a:pt x="11038787" y="5529516"/>
                  <a:pt x="10756135" y="5533129"/>
                </a:cubicBezTo>
                <a:cubicBezTo>
                  <a:pt x="5670773" y="5372422"/>
                  <a:pt x="1645421" y="5572796"/>
                  <a:pt x="551764" y="5533129"/>
                </a:cubicBezTo>
                <a:cubicBezTo>
                  <a:pt x="197788" y="5523183"/>
                  <a:pt x="-7497" y="5282700"/>
                  <a:pt x="0" y="4981365"/>
                </a:cubicBezTo>
                <a:cubicBezTo>
                  <a:pt x="32216" y="4209335"/>
                  <a:pt x="57206" y="1785315"/>
                  <a:pt x="0" y="551764"/>
                </a:cubicBezTo>
                <a:close/>
              </a:path>
            </a:pathLst>
          </a:custGeom>
          <a:solidFill>
            <a:srgbClr val="FFFFFF">
              <a:alpha val="80000"/>
            </a:srgb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2" name="Hộp Văn bản 41">
            <a:extLst>
              <a:ext uri="{FF2B5EF4-FFF2-40B4-BE49-F238E27FC236}">
                <a16:creationId xmlns:a16="http://schemas.microsoft.com/office/drawing/2014/main" xmlns="" id="{53F9684E-3B1B-0EBE-A819-2C1C192884F1}"/>
              </a:ext>
            </a:extLst>
          </p:cNvPr>
          <p:cNvSpPr txBox="1"/>
          <p:nvPr/>
        </p:nvSpPr>
        <p:spPr>
          <a:xfrm>
            <a:off x="1053443" y="1715160"/>
            <a:ext cx="6742204" cy="3046988"/>
          </a:xfrm>
          <a:prstGeom prst="wedgeRectCallout">
            <a:avLst>
              <a:gd name="adj1" fmla="val 51006"/>
              <a:gd name="adj2" fmla="val 75874"/>
            </a:avLst>
          </a:prstGeom>
          <a:solidFill>
            <a:schemeClr val="accent4">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3200" dirty="0">
                <a:latin typeface="+mn-lt"/>
              </a:rPr>
              <a:t>Xin chào các bạn! Mình là </a:t>
            </a:r>
            <a:r>
              <a:rPr lang="vi-VN" sz="3200" dirty="0" err="1">
                <a:latin typeface="+mn-lt"/>
              </a:rPr>
              <a:t>John</a:t>
            </a:r>
            <a:r>
              <a:rPr lang="vi-VN" sz="3200" dirty="0"/>
              <a:t> – đội trưởng biệt đội thám hiểm tí hon.</a:t>
            </a:r>
            <a:r>
              <a:rPr lang="vi-VN" sz="3200" dirty="0">
                <a:latin typeface="+mn-lt"/>
              </a:rPr>
              <a:t> </a:t>
            </a:r>
            <a:r>
              <a:rPr lang="vi-VN" sz="3200" dirty="0"/>
              <a:t>Để trở thành </a:t>
            </a:r>
            <a:r>
              <a:rPr lang="vi-VN" sz="3200" dirty="0" err="1"/>
              <a:t>thành</a:t>
            </a:r>
            <a:r>
              <a:rPr lang="vi-VN" sz="3200" dirty="0"/>
              <a:t> viên của biệt đội thám hiểm tí hon các bạn cần hoàn thành nhiệm vụ thám hiểm hệ thống eo biển Phần Lan.</a:t>
            </a:r>
            <a:endParaRPr lang="en-US" sz="3200" dirty="0">
              <a:latin typeface="+mn-lt"/>
            </a:endParaRPr>
          </a:p>
        </p:txBody>
      </p:sp>
      <p:pic>
        <p:nvPicPr>
          <p:cNvPr id="6" name="Hình ảnh 5" descr="Ảnh có chứa giày dép, cười, cậu bé, Hoạt hình&#10;&#10;Mô tả được tạo tự động">
            <a:extLst>
              <a:ext uri="{FF2B5EF4-FFF2-40B4-BE49-F238E27FC236}">
                <a16:creationId xmlns:a16="http://schemas.microsoft.com/office/drawing/2014/main" xmlns="" id="{A4871F2A-09E0-F106-03C8-FF30123A4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8609" y="1339520"/>
            <a:ext cx="2869947" cy="4996263"/>
          </a:xfrm>
          <a:prstGeom prst="rect">
            <a:avLst/>
          </a:prstGeom>
        </p:spPr>
      </p:pic>
      <p:grpSp>
        <p:nvGrpSpPr>
          <p:cNvPr id="11" name="Group 714">
            <a:extLst>
              <a:ext uri="{FF2B5EF4-FFF2-40B4-BE49-F238E27FC236}">
                <a16:creationId xmlns:a16="http://schemas.microsoft.com/office/drawing/2014/main" xmlns="" id="{E46949B0-6B3E-87A1-E5FE-1D3756A987BB}"/>
              </a:ext>
            </a:extLst>
          </p:cNvPr>
          <p:cNvGrpSpPr/>
          <p:nvPr/>
        </p:nvGrpSpPr>
        <p:grpSpPr>
          <a:xfrm>
            <a:off x="1053443" y="78508"/>
            <a:ext cx="9823854" cy="1323440"/>
            <a:chOff x="4528303" y="7548831"/>
            <a:chExt cx="13664156" cy="1323440"/>
          </a:xfrm>
        </p:grpSpPr>
        <p:sp>
          <p:nvSpPr>
            <p:cNvPr id="12" name="TextBox 715">
              <a:extLst>
                <a:ext uri="{FF2B5EF4-FFF2-40B4-BE49-F238E27FC236}">
                  <a16:creationId xmlns:a16="http://schemas.microsoft.com/office/drawing/2014/main" xmlns="" id="{AFF2881B-C6BD-DCCB-C9A8-E346510883E6}"/>
                </a:ext>
              </a:extLst>
            </p:cNvPr>
            <p:cNvSpPr txBox="1"/>
            <p:nvPr/>
          </p:nvSpPr>
          <p:spPr>
            <a:xfrm>
              <a:off x="4528304" y="7548832"/>
              <a:ext cx="13664155" cy="1323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80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CHUYẾN ĐI THÚ VỊ</a:t>
              </a:r>
              <a:endParaRPr lang="en-US" sz="80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endParaRPr>
            </a:p>
          </p:txBody>
        </p:sp>
        <p:sp>
          <p:nvSpPr>
            <p:cNvPr id="13" name="TextBox 716">
              <a:extLst>
                <a:ext uri="{FF2B5EF4-FFF2-40B4-BE49-F238E27FC236}">
                  <a16:creationId xmlns:a16="http://schemas.microsoft.com/office/drawing/2014/main" xmlns="" id="{9DF34DAE-1C01-B6D4-7E4B-6BBCD4E81EB6}"/>
                </a:ext>
              </a:extLst>
            </p:cNvPr>
            <p:cNvSpPr txBox="1"/>
            <p:nvPr/>
          </p:nvSpPr>
          <p:spPr>
            <a:xfrm>
              <a:off x="4528303" y="7548831"/>
              <a:ext cx="13664155" cy="1323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80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mj-lt"/>
                </a:rPr>
                <a:t>C</a:t>
              </a:r>
              <a:r>
                <a:rPr lang="vi-VN"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H</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U</a:t>
              </a:r>
              <a:r>
                <a:rPr lang="vi-VN" sz="8000" b="1" dirty="0">
                  <a:ln w="28575">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mj-lt"/>
                </a:rPr>
                <a:t>Y</a:t>
              </a:r>
              <a:r>
                <a:rPr lang="vi-VN"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Ế</a:t>
              </a:r>
              <a:r>
                <a:rPr lang="en-US" sz="80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rPr>
                <a:t>N </a:t>
              </a:r>
              <a:r>
                <a:rPr lang="en-US" sz="8000" b="1" dirty="0">
                  <a:ln w="28575">
                    <a:solidFill>
                      <a:srgbClr val="002060"/>
                    </a:solidFill>
                    <a:prstDash val="solid"/>
                  </a:ln>
                  <a:solidFill>
                    <a:srgbClr val="94AFDC"/>
                  </a:solidFill>
                  <a:effectLst>
                    <a:outerShdw blurRad="12700" dist="38100" dir="2700000" algn="tl" rotWithShape="0">
                      <a:schemeClr val="accent5">
                        <a:lumMod val="60000"/>
                        <a:lumOff val="40000"/>
                      </a:schemeClr>
                    </a:outerShdw>
                  </a:effectLst>
                  <a:latin typeface="+mj-lt"/>
                </a:rPr>
                <a:t>Đ</a:t>
              </a:r>
              <a:r>
                <a:rPr lang="vi-VN" sz="8000" b="1" dirty="0">
                  <a:ln w="28575">
                    <a:solidFill>
                      <a:srgbClr val="002060"/>
                    </a:solidFill>
                    <a:prstDash val="solid"/>
                  </a:ln>
                  <a:solidFill>
                    <a:schemeClr val="accent6">
                      <a:lumMod val="20000"/>
                      <a:lumOff val="80000"/>
                    </a:schemeClr>
                  </a:solidFill>
                  <a:effectLst>
                    <a:outerShdw blurRad="12700" dist="38100" dir="2700000" algn="tl" rotWithShape="0">
                      <a:schemeClr val="accent5">
                        <a:lumMod val="60000"/>
                        <a:lumOff val="40000"/>
                      </a:schemeClr>
                    </a:outerShdw>
                  </a:effectLst>
                  <a:latin typeface="+mj-lt"/>
                </a:rPr>
                <a:t>I</a:t>
              </a:r>
              <a:r>
                <a:rPr lang="en-US"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 </a:t>
              </a:r>
              <a:r>
                <a:rPr lang="vi-VN" sz="8000" b="1" dirty="0">
                  <a:ln w="28575">
                    <a:solidFill>
                      <a:srgbClr val="002060"/>
                    </a:solidFill>
                    <a:prstDash val="solid"/>
                  </a:ln>
                  <a:solidFill>
                    <a:srgbClr val="FFE9C5"/>
                  </a:solidFill>
                  <a:effectLst>
                    <a:outerShdw blurRad="12700" dist="38100" dir="2700000" algn="tl" rotWithShape="0">
                      <a:schemeClr val="accent5">
                        <a:lumMod val="60000"/>
                        <a:lumOff val="40000"/>
                      </a:schemeClr>
                    </a:outerShdw>
                  </a:effectLst>
                  <a:latin typeface="+mj-lt"/>
                </a:rPr>
                <a:t>T</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H</a:t>
              </a:r>
              <a:r>
                <a:rPr lang="vi-VN" sz="8000" b="1" dirty="0">
                  <a:ln w="28575">
                    <a:solidFill>
                      <a:srgbClr val="002060"/>
                    </a:solidFill>
                    <a:prstDash val="solid"/>
                  </a:ln>
                  <a:solidFill>
                    <a:srgbClr val="FFD966"/>
                  </a:solidFill>
                  <a:effectLst>
                    <a:outerShdw blurRad="12700" dist="38100" dir="2700000" algn="tl" rotWithShape="0">
                      <a:schemeClr val="accent5">
                        <a:lumMod val="60000"/>
                        <a:lumOff val="40000"/>
                      </a:schemeClr>
                    </a:outerShdw>
                  </a:effectLst>
                  <a:latin typeface="+mj-lt"/>
                </a:rPr>
                <a:t>Ú </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V</a:t>
              </a:r>
              <a:r>
                <a:rPr lang="vi-VN" sz="8000" b="1" dirty="0">
                  <a:ln w="28575">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mj-lt"/>
                </a:rPr>
                <a:t>Ị</a:t>
              </a:r>
              <a:r>
                <a:rPr lang="en-US" sz="80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rPr>
                <a:t> </a:t>
              </a:r>
            </a:p>
          </p:txBody>
        </p:sp>
      </p:grpSp>
    </p:spTree>
    <p:extLst>
      <p:ext uri="{BB962C8B-B14F-4D97-AF65-F5344CB8AC3E}">
        <p14:creationId xmlns:p14="http://schemas.microsoft.com/office/powerpoint/2010/main" val="570651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par>
                                <p:cTn id="20" presetID="2" presetClass="entr" presetSubtype="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2" presetClass="entr" presetSubtype="4"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down)">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1">
            <a:extLst>
              <a:ext uri="{FF2B5EF4-FFF2-40B4-BE49-F238E27FC236}">
                <a16:creationId xmlns:a16="http://schemas.microsoft.com/office/drawing/2014/main" xmlns="" id="{0A930E66-4133-1959-97CF-7182ED9459F0}"/>
              </a:ext>
            </a:extLst>
          </p:cNvPr>
          <p:cNvSpPr/>
          <p:nvPr/>
        </p:nvSpPr>
        <p:spPr>
          <a:xfrm>
            <a:off x="442050" y="740228"/>
            <a:ext cx="11307899" cy="5533129"/>
          </a:xfrm>
          <a:custGeom>
            <a:avLst/>
            <a:gdLst>
              <a:gd name="connsiteX0" fmla="*/ 0 w 11307899"/>
              <a:gd name="connsiteY0" fmla="*/ 551764 h 5533129"/>
              <a:gd name="connsiteX1" fmla="*/ 551764 w 11307899"/>
              <a:gd name="connsiteY1" fmla="*/ 0 h 5533129"/>
              <a:gd name="connsiteX2" fmla="*/ 10756135 w 11307899"/>
              <a:gd name="connsiteY2" fmla="*/ 0 h 5533129"/>
              <a:gd name="connsiteX3" fmla="*/ 11307899 w 11307899"/>
              <a:gd name="connsiteY3" fmla="*/ 551764 h 5533129"/>
              <a:gd name="connsiteX4" fmla="*/ 11307899 w 11307899"/>
              <a:gd name="connsiteY4" fmla="*/ 4981365 h 5533129"/>
              <a:gd name="connsiteX5" fmla="*/ 10756135 w 11307899"/>
              <a:gd name="connsiteY5" fmla="*/ 5533129 h 5533129"/>
              <a:gd name="connsiteX6" fmla="*/ 551764 w 11307899"/>
              <a:gd name="connsiteY6" fmla="*/ 5533129 h 5533129"/>
              <a:gd name="connsiteX7" fmla="*/ 0 w 11307899"/>
              <a:gd name="connsiteY7" fmla="*/ 4981365 h 5533129"/>
              <a:gd name="connsiteX8" fmla="*/ 0 w 11307899"/>
              <a:gd name="connsiteY8" fmla="*/ 551764 h 55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899" h="5533129" fill="none" extrusionOk="0">
                <a:moveTo>
                  <a:pt x="0" y="551764"/>
                </a:moveTo>
                <a:cubicBezTo>
                  <a:pt x="1442" y="286059"/>
                  <a:pt x="260284" y="22240"/>
                  <a:pt x="551764" y="0"/>
                </a:cubicBezTo>
                <a:cubicBezTo>
                  <a:pt x="4124559" y="72427"/>
                  <a:pt x="8098479" y="61419"/>
                  <a:pt x="10756135" y="0"/>
                </a:cubicBezTo>
                <a:cubicBezTo>
                  <a:pt x="11058781" y="-14351"/>
                  <a:pt x="11272710" y="236389"/>
                  <a:pt x="11307899" y="551764"/>
                </a:cubicBezTo>
                <a:cubicBezTo>
                  <a:pt x="11408775" y="2032543"/>
                  <a:pt x="11200586" y="3885458"/>
                  <a:pt x="11307899" y="4981365"/>
                </a:cubicBezTo>
                <a:cubicBezTo>
                  <a:pt x="11315701" y="5246499"/>
                  <a:pt x="11053331" y="5524682"/>
                  <a:pt x="10756135" y="5533129"/>
                </a:cubicBezTo>
                <a:cubicBezTo>
                  <a:pt x="7103475" y="5562956"/>
                  <a:pt x="2894474" y="5453823"/>
                  <a:pt x="551764" y="5533129"/>
                </a:cubicBezTo>
                <a:cubicBezTo>
                  <a:pt x="286350" y="5528684"/>
                  <a:pt x="-42659" y="5294531"/>
                  <a:pt x="0" y="4981365"/>
                </a:cubicBezTo>
                <a:cubicBezTo>
                  <a:pt x="50037" y="3367072"/>
                  <a:pt x="770" y="1845814"/>
                  <a:pt x="0" y="551764"/>
                </a:cubicBezTo>
                <a:close/>
              </a:path>
              <a:path w="11307899" h="5533129" stroke="0" extrusionOk="0">
                <a:moveTo>
                  <a:pt x="0" y="551764"/>
                </a:moveTo>
                <a:cubicBezTo>
                  <a:pt x="10015" y="249763"/>
                  <a:pt x="249711" y="5580"/>
                  <a:pt x="551764" y="0"/>
                </a:cubicBezTo>
                <a:cubicBezTo>
                  <a:pt x="4649921" y="123000"/>
                  <a:pt x="7252714" y="-96860"/>
                  <a:pt x="10756135" y="0"/>
                </a:cubicBezTo>
                <a:cubicBezTo>
                  <a:pt x="11047280" y="-10355"/>
                  <a:pt x="11313623" y="235494"/>
                  <a:pt x="11307899" y="551764"/>
                </a:cubicBezTo>
                <a:cubicBezTo>
                  <a:pt x="11311072" y="2691104"/>
                  <a:pt x="11402166" y="3119809"/>
                  <a:pt x="11307899" y="4981365"/>
                </a:cubicBezTo>
                <a:cubicBezTo>
                  <a:pt x="11284339" y="5294631"/>
                  <a:pt x="11038787" y="5529516"/>
                  <a:pt x="10756135" y="5533129"/>
                </a:cubicBezTo>
                <a:cubicBezTo>
                  <a:pt x="5670773" y="5372422"/>
                  <a:pt x="1645421" y="5572796"/>
                  <a:pt x="551764" y="5533129"/>
                </a:cubicBezTo>
                <a:cubicBezTo>
                  <a:pt x="197788" y="5523183"/>
                  <a:pt x="-7497" y="5282700"/>
                  <a:pt x="0" y="4981365"/>
                </a:cubicBezTo>
                <a:cubicBezTo>
                  <a:pt x="32216" y="4209335"/>
                  <a:pt x="57206" y="1785315"/>
                  <a:pt x="0" y="551764"/>
                </a:cubicBezTo>
                <a:close/>
              </a:path>
            </a:pathLst>
          </a:custGeom>
          <a:solidFill>
            <a:srgbClr val="FFFFFF">
              <a:alpha val="80000"/>
            </a:srgb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3" name="Group 714">
            <a:extLst>
              <a:ext uri="{FF2B5EF4-FFF2-40B4-BE49-F238E27FC236}">
                <a16:creationId xmlns:a16="http://schemas.microsoft.com/office/drawing/2014/main" xmlns="" id="{48859424-D106-86A6-078A-8194D0297714}"/>
              </a:ext>
            </a:extLst>
          </p:cNvPr>
          <p:cNvGrpSpPr/>
          <p:nvPr/>
        </p:nvGrpSpPr>
        <p:grpSpPr>
          <a:xfrm>
            <a:off x="1053443" y="78508"/>
            <a:ext cx="9823854" cy="1323440"/>
            <a:chOff x="4528303" y="7548831"/>
            <a:chExt cx="13664156" cy="1323440"/>
          </a:xfrm>
        </p:grpSpPr>
        <p:sp>
          <p:nvSpPr>
            <p:cNvPr id="4" name="TextBox 715">
              <a:extLst>
                <a:ext uri="{FF2B5EF4-FFF2-40B4-BE49-F238E27FC236}">
                  <a16:creationId xmlns:a16="http://schemas.microsoft.com/office/drawing/2014/main" xmlns="" id="{6E9CC1B9-30D9-FBE7-F7BA-ADEB567D8038}"/>
                </a:ext>
              </a:extLst>
            </p:cNvPr>
            <p:cNvSpPr txBox="1"/>
            <p:nvPr/>
          </p:nvSpPr>
          <p:spPr>
            <a:xfrm>
              <a:off x="4528304" y="7548832"/>
              <a:ext cx="13664155" cy="1323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80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CHUYẾN ĐI THÚ VỊ</a:t>
              </a:r>
              <a:endParaRPr lang="en-US" sz="80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endParaRPr>
            </a:p>
          </p:txBody>
        </p:sp>
        <p:sp>
          <p:nvSpPr>
            <p:cNvPr id="5" name="TextBox 716">
              <a:extLst>
                <a:ext uri="{FF2B5EF4-FFF2-40B4-BE49-F238E27FC236}">
                  <a16:creationId xmlns:a16="http://schemas.microsoft.com/office/drawing/2014/main" xmlns="" id="{4CED6AFB-4D74-15F3-B071-BEA143C3A35E}"/>
                </a:ext>
              </a:extLst>
            </p:cNvPr>
            <p:cNvSpPr txBox="1"/>
            <p:nvPr/>
          </p:nvSpPr>
          <p:spPr>
            <a:xfrm>
              <a:off x="4528303" y="7548831"/>
              <a:ext cx="13664155" cy="1323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80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mj-lt"/>
                </a:rPr>
                <a:t>C</a:t>
              </a:r>
              <a:r>
                <a:rPr lang="vi-VN"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H</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U</a:t>
              </a:r>
              <a:r>
                <a:rPr lang="vi-VN" sz="8000" b="1" dirty="0">
                  <a:ln w="28575">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mj-lt"/>
                </a:rPr>
                <a:t>Y</a:t>
              </a:r>
              <a:r>
                <a:rPr lang="vi-VN"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Ế</a:t>
              </a:r>
              <a:r>
                <a:rPr lang="en-US" sz="80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rPr>
                <a:t>N </a:t>
              </a:r>
              <a:r>
                <a:rPr lang="en-US" sz="8000" b="1" dirty="0">
                  <a:ln w="28575">
                    <a:solidFill>
                      <a:srgbClr val="002060"/>
                    </a:solidFill>
                    <a:prstDash val="solid"/>
                  </a:ln>
                  <a:solidFill>
                    <a:srgbClr val="94AFDC"/>
                  </a:solidFill>
                  <a:effectLst>
                    <a:outerShdw blurRad="12700" dist="38100" dir="2700000" algn="tl" rotWithShape="0">
                      <a:schemeClr val="accent5">
                        <a:lumMod val="60000"/>
                        <a:lumOff val="40000"/>
                      </a:schemeClr>
                    </a:outerShdw>
                  </a:effectLst>
                  <a:latin typeface="+mj-lt"/>
                </a:rPr>
                <a:t>Đ</a:t>
              </a:r>
              <a:r>
                <a:rPr lang="vi-VN" sz="8000" b="1" dirty="0">
                  <a:ln w="28575">
                    <a:solidFill>
                      <a:srgbClr val="002060"/>
                    </a:solidFill>
                    <a:prstDash val="solid"/>
                  </a:ln>
                  <a:solidFill>
                    <a:schemeClr val="accent6">
                      <a:lumMod val="20000"/>
                      <a:lumOff val="80000"/>
                    </a:schemeClr>
                  </a:solidFill>
                  <a:effectLst>
                    <a:outerShdw blurRad="12700" dist="38100" dir="2700000" algn="tl" rotWithShape="0">
                      <a:schemeClr val="accent5">
                        <a:lumMod val="60000"/>
                        <a:lumOff val="40000"/>
                      </a:schemeClr>
                    </a:outerShdw>
                  </a:effectLst>
                  <a:latin typeface="+mj-lt"/>
                </a:rPr>
                <a:t>I</a:t>
              </a:r>
              <a:r>
                <a:rPr lang="en-US"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 </a:t>
              </a:r>
              <a:r>
                <a:rPr lang="vi-VN" sz="8000" b="1" dirty="0">
                  <a:ln w="28575">
                    <a:solidFill>
                      <a:srgbClr val="002060"/>
                    </a:solidFill>
                    <a:prstDash val="solid"/>
                  </a:ln>
                  <a:solidFill>
                    <a:srgbClr val="FFE9C5"/>
                  </a:solidFill>
                  <a:effectLst>
                    <a:outerShdw blurRad="12700" dist="38100" dir="2700000" algn="tl" rotWithShape="0">
                      <a:schemeClr val="accent5">
                        <a:lumMod val="60000"/>
                        <a:lumOff val="40000"/>
                      </a:schemeClr>
                    </a:outerShdw>
                  </a:effectLst>
                  <a:latin typeface="+mj-lt"/>
                </a:rPr>
                <a:t>T</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H</a:t>
              </a:r>
              <a:r>
                <a:rPr lang="vi-VN" sz="8000" b="1" dirty="0">
                  <a:ln w="28575">
                    <a:solidFill>
                      <a:srgbClr val="002060"/>
                    </a:solidFill>
                    <a:prstDash val="solid"/>
                  </a:ln>
                  <a:solidFill>
                    <a:srgbClr val="FFD966"/>
                  </a:solidFill>
                  <a:effectLst>
                    <a:outerShdw blurRad="12700" dist="38100" dir="2700000" algn="tl" rotWithShape="0">
                      <a:schemeClr val="accent5">
                        <a:lumMod val="60000"/>
                        <a:lumOff val="40000"/>
                      </a:schemeClr>
                    </a:outerShdw>
                  </a:effectLst>
                  <a:latin typeface="+mj-lt"/>
                </a:rPr>
                <a:t>Ú </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V</a:t>
              </a:r>
              <a:r>
                <a:rPr lang="vi-VN" sz="8000" b="1" dirty="0">
                  <a:ln w="28575">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mj-lt"/>
                </a:rPr>
                <a:t>Ị</a:t>
              </a:r>
              <a:r>
                <a:rPr lang="en-US" sz="80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rPr>
                <a:t> </a:t>
              </a:r>
            </a:p>
          </p:txBody>
        </p:sp>
      </p:grpSp>
      <p:cxnSp>
        <p:nvCxnSpPr>
          <p:cNvPr id="12" name="Đường kết nối: Cong 11">
            <a:extLst>
              <a:ext uri="{FF2B5EF4-FFF2-40B4-BE49-F238E27FC236}">
                <a16:creationId xmlns:a16="http://schemas.microsoft.com/office/drawing/2014/main" xmlns="" id="{EA57CA62-A8B1-E00A-9176-708AF69DFD64}"/>
              </a:ext>
            </a:extLst>
          </p:cNvPr>
          <p:cNvCxnSpPr/>
          <p:nvPr/>
        </p:nvCxnSpPr>
        <p:spPr>
          <a:xfrm>
            <a:off x="1640114" y="3294743"/>
            <a:ext cx="885372" cy="827314"/>
          </a:xfrm>
          <a:prstGeom prst="curvedConnector3">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3" name="Đường kết nối: Cong 12">
            <a:extLst>
              <a:ext uri="{FF2B5EF4-FFF2-40B4-BE49-F238E27FC236}">
                <a16:creationId xmlns:a16="http://schemas.microsoft.com/office/drawing/2014/main" xmlns="" id="{48FB4734-92E3-BFE6-06A6-1DA868B6A794}"/>
              </a:ext>
            </a:extLst>
          </p:cNvPr>
          <p:cNvCxnSpPr>
            <a:cxnSpLocks/>
            <a:stCxn id="6" idx="6"/>
            <a:endCxn id="9" idx="3"/>
          </p:cNvCxnSpPr>
          <p:nvPr/>
        </p:nvCxnSpPr>
        <p:spPr>
          <a:xfrm flipV="1">
            <a:off x="4624661" y="3533576"/>
            <a:ext cx="534117" cy="1342253"/>
          </a:xfrm>
          <a:prstGeom prst="curvedConnector2">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 name="Đường kết nối: Cong 15">
            <a:extLst>
              <a:ext uri="{FF2B5EF4-FFF2-40B4-BE49-F238E27FC236}">
                <a16:creationId xmlns:a16="http://schemas.microsoft.com/office/drawing/2014/main" xmlns="" id="{00BCF8C7-3C50-6C91-4B2A-2490E8956C07}"/>
              </a:ext>
            </a:extLst>
          </p:cNvPr>
          <p:cNvCxnSpPr>
            <a:cxnSpLocks/>
            <a:endCxn id="10" idx="1"/>
          </p:cNvCxnSpPr>
          <p:nvPr/>
        </p:nvCxnSpPr>
        <p:spPr>
          <a:xfrm rot="16200000" flipH="1">
            <a:off x="6861108" y="3478490"/>
            <a:ext cx="854620" cy="597674"/>
          </a:xfrm>
          <a:prstGeom prst="curvedConnector3">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Đường kết nối: Cong 18">
            <a:extLst>
              <a:ext uri="{FF2B5EF4-FFF2-40B4-BE49-F238E27FC236}">
                <a16:creationId xmlns:a16="http://schemas.microsoft.com/office/drawing/2014/main" xmlns="" id="{6CBBA0C5-CD3F-B3E4-F175-B17CA8B675CB}"/>
              </a:ext>
            </a:extLst>
          </p:cNvPr>
          <p:cNvCxnSpPr>
            <a:cxnSpLocks/>
            <a:stCxn id="10" idx="6"/>
            <a:endCxn id="7" idx="4"/>
          </p:cNvCxnSpPr>
          <p:nvPr/>
        </p:nvCxnSpPr>
        <p:spPr>
          <a:xfrm flipV="1">
            <a:off x="9696470" y="3138388"/>
            <a:ext cx="780419" cy="1800352"/>
          </a:xfrm>
          <a:prstGeom prst="curvedConnector2">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28" name="Nhóm 27">
            <a:extLst>
              <a:ext uri="{FF2B5EF4-FFF2-40B4-BE49-F238E27FC236}">
                <a16:creationId xmlns:a16="http://schemas.microsoft.com/office/drawing/2014/main" xmlns="" id="{7A018BEF-6C06-5664-36E7-B34A568EF3AF}"/>
              </a:ext>
            </a:extLst>
          </p:cNvPr>
          <p:cNvGrpSpPr/>
          <p:nvPr/>
        </p:nvGrpSpPr>
        <p:grpSpPr>
          <a:xfrm>
            <a:off x="549526" y="950377"/>
            <a:ext cx="2190750" cy="2301038"/>
            <a:chOff x="549526" y="950377"/>
            <a:chExt cx="2190750" cy="2301038"/>
          </a:xfrm>
        </p:grpSpPr>
        <p:pic>
          <p:nvPicPr>
            <p:cNvPr id="8" name="Hình ảnh 7" descr="Ảnh có chứa hình vẽ, phim hoạt hình, minh họa&#10;&#10;Mô tả được tạo tự động">
              <a:extLst>
                <a:ext uri="{FF2B5EF4-FFF2-40B4-BE49-F238E27FC236}">
                  <a16:creationId xmlns:a16="http://schemas.microsoft.com/office/drawing/2014/main" xmlns="" id="{93EE6B87-53A4-15AE-1641-8F5C197861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526" y="1443706"/>
              <a:ext cx="2190750" cy="1807709"/>
            </a:xfrm>
            <a:prstGeom prst="ellipse">
              <a:avLst/>
            </a:prstGeom>
          </p:spPr>
        </p:pic>
        <p:sp>
          <p:nvSpPr>
            <p:cNvPr id="23" name="Hình Bầu dục 22">
              <a:extLst>
                <a:ext uri="{FF2B5EF4-FFF2-40B4-BE49-F238E27FC236}">
                  <a16:creationId xmlns:a16="http://schemas.microsoft.com/office/drawing/2014/main" xmlns="" id="{CA8D9B41-219A-EF40-8C48-629AC04C3F20}"/>
                </a:ext>
              </a:extLst>
            </p:cNvPr>
            <p:cNvSpPr/>
            <p:nvPr/>
          </p:nvSpPr>
          <p:spPr>
            <a:xfrm>
              <a:off x="1197427" y="950377"/>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1</a:t>
              </a:r>
              <a:endParaRPr lang="en-US" sz="3200" dirty="0">
                <a:solidFill>
                  <a:schemeClr val="tx1"/>
                </a:solidFill>
              </a:endParaRPr>
            </a:p>
          </p:txBody>
        </p:sp>
      </p:grpSp>
      <p:grpSp>
        <p:nvGrpSpPr>
          <p:cNvPr id="29" name="Nhóm 28">
            <a:extLst>
              <a:ext uri="{FF2B5EF4-FFF2-40B4-BE49-F238E27FC236}">
                <a16:creationId xmlns:a16="http://schemas.microsoft.com/office/drawing/2014/main" xmlns="" id="{5F3AC958-AC49-5902-06DF-67638FDD6AE8}"/>
              </a:ext>
            </a:extLst>
          </p:cNvPr>
          <p:cNvGrpSpPr/>
          <p:nvPr/>
        </p:nvGrpSpPr>
        <p:grpSpPr>
          <a:xfrm>
            <a:off x="2274212" y="3369992"/>
            <a:ext cx="2350449" cy="2544014"/>
            <a:chOff x="2274212" y="3369992"/>
            <a:chExt cx="2350449" cy="2544014"/>
          </a:xfrm>
        </p:grpSpPr>
        <p:pic>
          <p:nvPicPr>
            <p:cNvPr id="6" name="Picture 16" descr="Lighthouse on a beautiful island">
              <a:extLst>
                <a:ext uri="{FF2B5EF4-FFF2-40B4-BE49-F238E27FC236}">
                  <a16:creationId xmlns:a16="http://schemas.microsoft.com/office/drawing/2014/main" xmlns="" id="{BDBD89ED-A44F-4B24-E32B-E92ABE464A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4212" y="3837651"/>
              <a:ext cx="2350449" cy="2076355"/>
            </a:xfrm>
            <a:prstGeom prst="ellipse">
              <a:avLst/>
            </a:prstGeom>
            <a:noFill/>
            <a:extLst>
              <a:ext uri="{909E8E84-426E-40DD-AFC4-6F175D3DCCD1}">
                <a14:hiddenFill xmlns:a14="http://schemas.microsoft.com/office/drawing/2010/main">
                  <a:solidFill>
                    <a:srgbClr val="FFFFFF"/>
                  </a:solidFill>
                </a14:hiddenFill>
              </a:ext>
            </a:extLst>
          </p:spPr>
        </p:pic>
        <p:sp>
          <p:nvSpPr>
            <p:cNvPr id="24" name="Hình Bầu dục 23">
              <a:extLst>
                <a:ext uri="{FF2B5EF4-FFF2-40B4-BE49-F238E27FC236}">
                  <a16:creationId xmlns:a16="http://schemas.microsoft.com/office/drawing/2014/main" xmlns="" id="{11B174A6-5B69-6D9A-290D-3CFA03D62FDD}"/>
                </a:ext>
              </a:extLst>
            </p:cNvPr>
            <p:cNvSpPr/>
            <p:nvPr/>
          </p:nvSpPr>
          <p:spPr>
            <a:xfrm>
              <a:off x="3123411" y="3369992"/>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2</a:t>
              </a:r>
              <a:endParaRPr lang="en-US" sz="3200" dirty="0">
                <a:solidFill>
                  <a:schemeClr val="tx1"/>
                </a:solidFill>
              </a:endParaRPr>
            </a:p>
          </p:txBody>
        </p:sp>
      </p:grpSp>
      <p:grpSp>
        <p:nvGrpSpPr>
          <p:cNvPr id="30" name="Nhóm 29">
            <a:extLst>
              <a:ext uri="{FF2B5EF4-FFF2-40B4-BE49-F238E27FC236}">
                <a16:creationId xmlns:a16="http://schemas.microsoft.com/office/drawing/2014/main" xmlns="" id="{495606B7-CC0B-09EB-5C31-A275ACAD024E}"/>
              </a:ext>
            </a:extLst>
          </p:cNvPr>
          <p:cNvGrpSpPr/>
          <p:nvPr/>
        </p:nvGrpSpPr>
        <p:grpSpPr>
          <a:xfrm>
            <a:off x="4801647" y="1429115"/>
            <a:ext cx="2438646" cy="2408536"/>
            <a:chOff x="4801647" y="1429115"/>
            <a:chExt cx="2438646" cy="2408536"/>
          </a:xfrm>
        </p:grpSpPr>
        <p:pic>
          <p:nvPicPr>
            <p:cNvPr id="9" name="Picture 18" descr="Camping on the island">
              <a:extLst>
                <a:ext uri="{FF2B5EF4-FFF2-40B4-BE49-F238E27FC236}">
                  <a16:creationId xmlns:a16="http://schemas.microsoft.com/office/drawing/2014/main" xmlns="" id="{9B6BAAC2-0C43-3A27-A9B2-DFCF873B34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1647" y="1761296"/>
              <a:ext cx="2438646" cy="2076355"/>
            </a:xfrm>
            <a:prstGeom prst="ellipse">
              <a:avLst/>
            </a:prstGeom>
            <a:noFill/>
            <a:extLst>
              <a:ext uri="{909E8E84-426E-40DD-AFC4-6F175D3DCCD1}">
                <a14:hiddenFill xmlns:a14="http://schemas.microsoft.com/office/drawing/2010/main">
                  <a:solidFill>
                    <a:srgbClr val="FFFFFF"/>
                  </a:solidFill>
                </a14:hiddenFill>
              </a:ext>
            </a:extLst>
          </p:spPr>
        </p:pic>
        <p:sp>
          <p:nvSpPr>
            <p:cNvPr id="25" name="Hình Bầu dục 24">
              <a:extLst>
                <a:ext uri="{FF2B5EF4-FFF2-40B4-BE49-F238E27FC236}">
                  <a16:creationId xmlns:a16="http://schemas.microsoft.com/office/drawing/2014/main" xmlns="" id="{987DF29C-E5F5-1576-4960-73195BCCA233}"/>
                </a:ext>
              </a:extLst>
            </p:cNvPr>
            <p:cNvSpPr/>
            <p:nvPr/>
          </p:nvSpPr>
          <p:spPr>
            <a:xfrm>
              <a:off x="5905743" y="1429115"/>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3</a:t>
              </a:r>
              <a:endParaRPr lang="en-US" sz="3200" dirty="0">
                <a:solidFill>
                  <a:schemeClr val="tx1"/>
                </a:solidFill>
              </a:endParaRPr>
            </a:p>
          </p:txBody>
        </p:sp>
      </p:grpSp>
      <p:grpSp>
        <p:nvGrpSpPr>
          <p:cNvPr id="31" name="Nhóm 30">
            <a:extLst>
              <a:ext uri="{FF2B5EF4-FFF2-40B4-BE49-F238E27FC236}">
                <a16:creationId xmlns:a16="http://schemas.microsoft.com/office/drawing/2014/main" xmlns="" id="{E0935E3C-84CB-2D30-0CBB-1F33B1E8B74E}"/>
              </a:ext>
            </a:extLst>
          </p:cNvPr>
          <p:cNvGrpSpPr/>
          <p:nvPr/>
        </p:nvGrpSpPr>
        <p:grpSpPr>
          <a:xfrm>
            <a:off x="7225371" y="3553485"/>
            <a:ext cx="2471099" cy="2423432"/>
            <a:chOff x="7225371" y="3553485"/>
            <a:chExt cx="2471099" cy="2423432"/>
          </a:xfrm>
        </p:grpSpPr>
        <p:pic>
          <p:nvPicPr>
            <p:cNvPr id="10" name="Picture 20" descr="Island beach with hammock">
              <a:extLst>
                <a:ext uri="{FF2B5EF4-FFF2-40B4-BE49-F238E27FC236}">
                  <a16:creationId xmlns:a16="http://schemas.microsoft.com/office/drawing/2014/main" xmlns="" id="{6C34330B-554D-64F3-B233-82C3DB7A46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5371" y="3900562"/>
              <a:ext cx="2471099" cy="2076355"/>
            </a:xfrm>
            <a:prstGeom prst="ellipse">
              <a:avLst/>
            </a:prstGeom>
            <a:noFill/>
            <a:extLst>
              <a:ext uri="{909E8E84-426E-40DD-AFC4-6F175D3DCCD1}">
                <a14:hiddenFill xmlns:a14="http://schemas.microsoft.com/office/drawing/2010/main">
                  <a:solidFill>
                    <a:srgbClr val="FFFFFF"/>
                  </a:solidFill>
                </a14:hiddenFill>
              </a:ext>
            </a:extLst>
          </p:spPr>
        </p:pic>
        <p:sp>
          <p:nvSpPr>
            <p:cNvPr id="26" name="Hình Bầu dục 25">
              <a:extLst>
                <a:ext uri="{FF2B5EF4-FFF2-40B4-BE49-F238E27FC236}">
                  <a16:creationId xmlns:a16="http://schemas.microsoft.com/office/drawing/2014/main" xmlns="" id="{E2BC52E3-BBCF-8B9A-72FF-EFB6ED3029F1}"/>
                </a:ext>
              </a:extLst>
            </p:cNvPr>
            <p:cNvSpPr/>
            <p:nvPr/>
          </p:nvSpPr>
          <p:spPr>
            <a:xfrm>
              <a:off x="8368381" y="3553485"/>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4</a:t>
              </a:r>
              <a:endParaRPr lang="en-US" sz="3200" dirty="0">
                <a:solidFill>
                  <a:schemeClr val="tx1"/>
                </a:solidFill>
              </a:endParaRPr>
            </a:p>
          </p:txBody>
        </p:sp>
      </p:grpSp>
      <p:grpSp>
        <p:nvGrpSpPr>
          <p:cNvPr id="32" name="Nhóm 31">
            <a:extLst>
              <a:ext uri="{FF2B5EF4-FFF2-40B4-BE49-F238E27FC236}">
                <a16:creationId xmlns:a16="http://schemas.microsoft.com/office/drawing/2014/main" xmlns="" id="{60643058-0BF1-E406-12E0-9C45EF8B117E}"/>
              </a:ext>
            </a:extLst>
          </p:cNvPr>
          <p:cNvGrpSpPr/>
          <p:nvPr/>
        </p:nvGrpSpPr>
        <p:grpSpPr>
          <a:xfrm>
            <a:off x="9301664" y="974169"/>
            <a:ext cx="2350449" cy="2164219"/>
            <a:chOff x="9301664" y="974169"/>
            <a:chExt cx="2350449" cy="2164219"/>
          </a:xfrm>
        </p:grpSpPr>
        <p:pic>
          <p:nvPicPr>
            <p:cNvPr id="7" name="Hình ảnh 6" descr="Ảnh có chứa bức vẽ, Tác phẩm nghệ thuật của trẻ con, cây cọ, hình vẽ&#10;&#10;Mô tả được tạo tự động">
              <a:extLst>
                <a:ext uri="{FF2B5EF4-FFF2-40B4-BE49-F238E27FC236}">
                  <a16:creationId xmlns:a16="http://schemas.microsoft.com/office/drawing/2014/main" xmlns="" id="{F2E2C6CE-1635-0706-4FA7-5B042D7E059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61"/>
            <a:stretch/>
          </p:blipFill>
          <p:spPr>
            <a:xfrm>
              <a:off x="9301664" y="1401947"/>
              <a:ext cx="2350449" cy="1736441"/>
            </a:xfrm>
            <a:prstGeom prst="ellipse">
              <a:avLst/>
            </a:prstGeom>
          </p:spPr>
        </p:pic>
        <p:sp>
          <p:nvSpPr>
            <p:cNvPr id="27" name="Hình Bầu dục 26">
              <a:extLst>
                <a:ext uri="{FF2B5EF4-FFF2-40B4-BE49-F238E27FC236}">
                  <a16:creationId xmlns:a16="http://schemas.microsoft.com/office/drawing/2014/main" xmlns="" id="{D7AAA2FC-1782-6E33-2FE6-A617B2D51BCE}"/>
                </a:ext>
              </a:extLst>
            </p:cNvPr>
            <p:cNvSpPr/>
            <p:nvPr/>
          </p:nvSpPr>
          <p:spPr>
            <a:xfrm>
              <a:off x="10470808" y="974169"/>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5</a:t>
              </a:r>
              <a:endParaRPr lang="en-US" sz="3200" dirty="0">
                <a:solidFill>
                  <a:schemeClr val="tx1"/>
                </a:solidFill>
              </a:endParaRPr>
            </a:p>
          </p:txBody>
        </p:sp>
      </p:grpSp>
    </p:spTree>
    <p:extLst>
      <p:ext uri="{BB962C8B-B14F-4D97-AF65-F5344CB8AC3E}">
        <p14:creationId xmlns:p14="http://schemas.microsoft.com/office/powerpoint/2010/main" val="4282340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par>
                          <p:cTn id="41" fill="hold">
                            <p:stCondLst>
                              <p:cond delay="3000"/>
                            </p:stCondLst>
                            <p:childTnLst>
                              <p:par>
                                <p:cTn id="42" presetID="22" presetClass="entr" presetSubtype="8"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4000"/>
                            </p:stCondLst>
                            <p:childTnLst>
                              <p:par>
                                <p:cTn id="50" presetID="22" presetClass="entr" presetSubtype="8"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1">
            <a:extLst>
              <a:ext uri="{FF2B5EF4-FFF2-40B4-BE49-F238E27FC236}">
                <a16:creationId xmlns:a16="http://schemas.microsoft.com/office/drawing/2014/main" xmlns="" id="{0A930E66-4133-1959-97CF-7182ED9459F0}"/>
              </a:ext>
            </a:extLst>
          </p:cNvPr>
          <p:cNvSpPr/>
          <p:nvPr/>
        </p:nvSpPr>
        <p:spPr>
          <a:xfrm>
            <a:off x="442050" y="542654"/>
            <a:ext cx="11307899" cy="5730704"/>
          </a:xfrm>
          <a:custGeom>
            <a:avLst/>
            <a:gdLst>
              <a:gd name="connsiteX0" fmla="*/ 0 w 11307899"/>
              <a:gd name="connsiteY0" fmla="*/ 571466 h 5730704"/>
              <a:gd name="connsiteX1" fmla="*/ 571466 w 11307899"/>
              <a:gd name="connsiteY1" fmla="*/ 0 h 5730704"/>
              <a:gd name="connsiteX2" fmla="*/ 10736433 w 11307899"/>
              <a:gd name="connsiteY2" fmla="*/ 0 h 5730704"/>
              <a:gd name="connsiteX3" fmla="*/ 11307899 w 11307899"/>
              <a:gd name="connsiteY3" fmla="*/ 571466 h 5730704"/>
              <a:gd name="connsiteX4" fmla="*/ 11307899 w 11307899"/>
              <a:gd name="connsiteY4" fmla="*/ 5159238 h 5730704"/>
              <a:gd name="connsiteX5" fmla="*/ 10736433 w 11307899"/>
              <a:gd name="connsiteY5" fmla="*/ 5730704 h 5730704"/>
              <a:gd name="connsiteX6" fmla="*/ 571466 w 11307899"/>
              <a:gd name="connsiteY6" fmla="*/ 5730704 h 5730704"/>
              <a:gd name="connsiteX7" fmla="*/ 0 w 11307899"/>
              <a:gd name="connsiteY7" fmla="*/ 5159238 h 5730704"/>
              <a:gd name="connsiteX8" fmla="*/ 0 w 11307899"/>
              <a:gd name="connsiteY8" fmla="*/ 571466 h 573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899" h="5730704" fill="none" extrusionOk="0">
                <a:moveTo>
                  <a:pt x="0" y="571466"/>
                </a:moveTo>
                <a:cubicBezTo>
                  <a:pt x="1108" y="285847"/>
                  <a:pt x="269131" y="22284"/>
                  <a:pt x="571466" y="0"/>
                </a:cubicBezTo>
                <a:cubicBezTo>
                  <a:pt x="1697778" y="72427"/>
                  <a:pt x="6050481" y="61419"/>
                  <a:pt x="10736433" y="0"/>
                </a:cubicBezTo>
                <a:cubicBezTo>
                  <a:pt x="11048460" y="-24676"/>
                  <a:pt x="11292033" y="251055"/>
                  <a:pt x="11307899" y="571466"/>
                </a:cubicBezTo>
                <a:cubicBezTo>
                  <a:pt x="11408775" y="1960771"/>
                  <a:pt x="11200586" y="4179922"/>
                  <a:pt x="11307899" y="5159238"/>
                </a:cubicBezTo>
                <a:cubicBezTo>
                  <a:pt x="11310753" y="5460365"/>
                  <a:pt x="11019888" y="5694655"/>
                  <a:pt x="10736433" y="5730704"/>
                </a:cubicBezTo>
                <a:cubicBezTo>
                  <a:pt x="8441191" y="5760531"/>
                  <a:pt x="3729334" y="5651398"/>
                  <a:pt x="571466" y="5730704"/>
                </a:cubicBezTo>
                <a:cubicBezTo>
                  <a:pt x="281857" y="5727765"/>
                  <a:pt x="-17299" y="5478271"/>
                  <a:pt x="0" y="5159238"/>
                </a:cubicBezTo>
                <a:cubicBezTo>
                  <a:pt x="50037" y="3760672"/>
                  <a:pt x="770" y="2688165"/>
                  <a:pt x="0" y="571466"/>
                </a:cubicBezTo>
                <a:close/>
              </a:path>
              <a:path w="11307899" h="5730704" stroke="0" extrusionOk="0">
                <a:moveTo>
                  <a:pt x="0" y="571466"/>
                </a:moveTo>
                <a:cubicBezTo>
                  <a:pt x="5404" y="257327"/>
                  <a:pt x="265227" y="19528"/>
                  <a:pt x="571466" y="0"/>
                </a:cubicBezTo>
                <a:cubicBezTo>
                  <a:pt x="4791775" y="123000"/>
                  <a:pt x="8199925" y="-96860"/>
                  <a:pt x="10736433" y="0"/>
                </a:cubicBezTo>
                <a:cubicBezTo>
                  <a:pt x="11030354" y="-16532"/>
                  <a:pt x="11326497" y="218360"/>
                  <a:pt x="11307899" y="571466"/>
                </a:cubicBezTo>
                <a:cubicBezTo>
                  <a:pt x="11311072" y="2241679"/>
                  <a:pt x="11402166" y="4553757"/>
                  <a:pt x="11307899" y="5159238"/>
                </a:cubicBezTo>
                <a:cubicBezTo>
                  <a:pt x="11263841" y="5490811"/>
                  <a:pt x="10991911" y="5720862"/>
                  <a:pt x="10736433" y="5730704"/>
                </a:cubicBezTo>
                <a:cubicBezTo>
                  <a:pt x="7529631" y="5569997"/>
                  <a:pt x="5459223" y="5770371"/>
                  <a:pt x="571466" y="5730704"/>
                </a:cubicBezTo>
                <a:cubicBezTo>
                  <a:pt x="219804" y="5723423"/>
                  <a:pt x="-28983" y="5461720"/>
                  <a:pt x="0" y="5159238"/>
                </a:cubicBezTo>
                <a:cubicBezTo>
                  <a:pt x="32216" y="4181260"/>
                  <a:pt x="57206" y="1174450"/>
                  <a:pt x="0" y="571466"/>
                </a:cubicBezTo>
                <a:close/>
              </a:path>
            </a:pathLst>
          </a:custGeom>
          <a:solidFill>
            <a:srgbClr val="FFFFFF">
              <a:alpha val="80000"/>
            </a:srgb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8" name="Hình ảnh 7" descr="Ảnh có chứa hình vẽ, phim hoạt hình, minh họa&#10;&#10;Mô tả được tạo tự động">
            <a:extLst>
              <a:ext uri="{FF2B5EF4-FFF2-40B4-BE49-F238E27FC236}">
                <a16:creationId xmlns:a16="http://schemas.microsoft.com/office/drawing/2014/main" xmlns="" id="{93EE6B87-53A4-15AE-1641-8F5C197861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52" t="551" b="-6694"/>
          <a:stretch/>
        </p:blipFill>
        <p:spPr>
          <a:xfrm>
            <a:off x="8774153" y="4077255"/>
            <a:ext cx="3417847" cy="2959431"/>
          </a:xfrm>
          <a:prstGeom prst="ellipse">
            <a:avLst/>
          </a:prstGeom>
        </p:spPr>
      </p:pic>
      <p:grpSp>
        <p:nvGrpSpPr>
          <p:cNvPr id="34" name="Nhóm 33">
            <a:extLst>
              <a:ext uri="{FF2B5EF4-FFF2-40B4-BE49-F238E27FC236}">
                <a16:creationId xmlns:a16="http://schemas.microsoft.com/office/drawing/2014/main" xmlns="" id="{200D4811-5111-F562-90DA-1E92749CF32A}"/>
              </a:ext>
            </a:extLst>
          </p:cNvPr>
          <p:cNvGrpSpPr/>
          <p:nvPr/>
        </p:nvGrpSpPr>
        <p:grpSpPr>
          <a:xfrm>
            <a:off x="801290" y="172790"/>
            <a:ext cx="9879447" cy="1692681"/>
            <a:chOff x="770339" y="882156"/>
            <a:chExt cx="9879447" cy="1692681"/>
          </a:xfrm>
        </p:grpSpPr>
        <p:grpSp>
          <p:nvGrpSpPr>
            <p:cNvPr id="20" name="Nhóm 19">
              <a:extLst>
                <a:ext uri="{FF2B5EF4-FFF2-40B4-BE49-F238E27FC236}">
                  <a16:creationId xmlns:a16="http://schemas.microsoft.com/office/drawing/2014/main" xmlns="" id="{7F242933-2D7F-CBAB-DEEE-55B0CF7A6BC3}"/>
                </a:ext>
              </a:extLst>
            </p:cNvPr>
            <p:cNvGrpSpPr/>
            <p:nvPr/>
          </p:nvGrpSpPr>
          <p:grpSpPr>
            <a:xfrm>
              <a:off x="1361725" y="1437565"/>
              <a:ext cx="9288061" cy="1137272"/>
              <a:chOff x="1413763" y="994041"/>
              <a:chExt cx="9288061" cy="1137272"/>
            </a:xfrm>
          </p:grpSpPr>
          <p:sp>
            <p:nvSpPr>
              <p:cNvPr id="22" name="Hình chữ nhật: Góc Tròn 21">
                <a:extLst>
                  <a:ext uri="{FF2B5EF4-FFF2-40B4-BE49-F238E27FC236}">
                    <a16:creationId xmlns:a16="http://schemas.microsoft.com/office/drawing/2014/main" xmlns="" id="{42AD5BE7-2BE1-E9EC-3E64-E3E7C18742E1}"/>
                  </a:ext>
                </a:extLst>
              </p:cNvPr>
              <p:cNvSpPr/>
              <p:nvPr/>
            </p:nvSpPr>
            <p:spPr>
              <a:xfrm>
                <a:off x="1413763" y="994041"/>
                <a:ext cx="9288061" cy="1137272"/>
              </a:xfrm>
              <a:custGeom>
                <a:avLst/>
                <a:gdLst>
                  <a:gd name="connsiteX0" fmla="*/ 0 w 9288061"/>
                  <a:gd name="connsiteY0" fmla="*/ 189549 h 1137272"/>
                  <a:gd name="connsiteX1" fmla="*/ 189549 w 9288061"/>
                  <a:gd name="connsiteY1" fmla="*/ 0 h 1137272"/>
                  <a:gd name="connsiteX2" fmla="*/ 516211 w 9288061"/>
                  <a:gd name="connsiteY2" fmla="*/ 0 h 1137272"/>
                  <a:gd name="connsiteX3" fmla="*/ 1110142 w 9288061"/>
                  <a:gd name="connsiteY3" fmla="*/ 0 h 1137272"/>
                  <a:gd name="connsiteX4" fmla="*/ 1614983 w 9288061"/>
                  <a:gd name="connsiteY4" fmla="*/ 0 h 1137272"/>
                  <a:gd name="connsiteX5" fmla="*/ 2030735 w 9288061"/>
                  <a:gd name="connsiteY5" fmla="*/ 0 h 1137272"/>
                  <a:gd name="connsiteX6" fmla="*/ 2624666 w 9288061"/>
                  <a:gd name="connsiteY6" fmla="*/ 0 h 1137272"/>
                  <a:gd name="connsiteX7" fmla="*/ 3307686 w 9288061"/>
                  <a:gd name="connsiteY7" fmla="*/ 0 h 1137272"/>
                  <a:gd name="connsiteX8" fmla="*/ 3634348 w 9288061"/>
                  <a:gd name="connsiteY8" fmla="*/ 0 h 1137272"/>
                  <a:gd name="connsiteX9" fmla="*/ 4228279 w 9288061"/>
                  <a:gd name="connsiteY9" fmla="*/ 0 h 1137272"/>
                  <a:gd name="connsiteX10" fmla="*/ 4644031 w 9288061"/>
                  <a:gd name="connsiteY10" fmla="*/ 0 h 1137272"/>
                  <a:gd name="connsiteX11" fmla="*/ 5237961 w 9288061"/>
                  <a:gd name="connsiteY11" fmla="*/ 0 h 1137272"/>
                  <a:gd name="connsiteX12" fmla="*/ 5742803 w 9288061"/>
                  <a:gd name="connsiteY12" fmla="*/ 0 h 1137272"/>
                  <a:gd name="connsiteX13" fmla="*/ 6247644 w 9288061"/>
                  <a:gd name="connsiteY13" fmla="*/ 0 h 1137272"/>
                  <a:gd name="connsiteX14" fmla="*/ 6752485 w 9288061"/>
                  <a:gd name="connsiteY14" fmla="*/ 0 h 1137272"/>
                  <a:gd name="connsiteX15" fmla="*/ 7079147 w 9288061"/>
                  <a:gd name="connsiteY15" fmla="*/ 0 h 1137272"/>
                  <a:gd name="connsiteX16" fmla="*/ 7762168 w 9288061"/>
                  <a:gd name="connsiteY16" fmla="*/ 0 h 1137272"/>
                  <a:gd name="connsiteX17" fmla="*/ 8177919 w 9288061"/>
                  <a:gd name="connsiteY17" fmla="*/ 0 h 1137272"/>
                  <a:gd name="connsiteX18" fmla="*/ 9098512 w 9288061"/>
                  <a:gd name="connsiteY18" fmla="*/ 0 h 1137272"/>
                  <a:gd name="connsiteX19" fmla="*/ 9288061 w 9288061"/>
                  <a:gd name="connsiteY19" fmla="*/ 189549 h 1137272"/>
                  <a:gd name="connsiteX20" fmla="*/ 9288061 w 9288061"/>
                  <a:gd name="connsiteY20" fmla="*/ 583799 h 1137272"/>
                  <a:gd name="connsiteX21" fmla="*/ 9288061 w 9288061"/>
                  <a:gd name="connsiteY21" fmla="*/ 947723 h 1137272"/>
                  <a:gd name="connsiteX22" fmla="*/ 9098512 w 9288061"/>
                  <a:gd name="connsiteY22" fmla="*/ 1137272 h 1137272"/>
                  <a:gd name="connsiteX23" fmla="*/ 8682760 w 9288061"/>
                  <a:gd name="connsiteY23" fmla="*/ 1137272 h 1137272"/>
                  <a:gd name="connsiteX24" fmla="*/ 8088830 w 9288061"/>
                  <a:gd name="connsiteY24" fmla="*/ 1137272 h 1137272"/>
                  <a:gd name="connsiteX25" fmla="*/ 7673078 w 9288061"/>
                  <a:gd name="connsiteY25" fmla="*/ 1137272 h 1137272"/>
                  <a:gd name="connsiteX26" fmla="*/ 7257326 w 9288061"/>
                  <a:gd name="connsiteY26" fmla="*/ 1137272 h 1137272"/>
                  <a:gd name="connsiteX27" fmla="*/ 6663395 w 9288061"/>
                  <a:gd name="connsiteY27" fmla="*/ 1137272 h 1137272"/>
                  <a:gd name="connsiteX28" fmla="*/ 6158554 w 9288061"/>
                  <a:gd name="connsiteY28" fmla="*/ 1137272 h 1137272"/>
                  <a:gd name="connsiteX29" fmla="*/ 5386444 w 9288061"/>
                  <a:gd name="connsiteY29" fmla="*/ 1137272 h 1137272"/>
                  <a:gd name="connsiteX30" fmla="*/ 5059782 w 9288061"/>
                  <a:gd name="connsiteY30" fmla="*/ 1137272 h 1137272"/>
                  <a:gd name="connsiteX31" fmla="*/ 4376762 w 9288061"/>
                  <a:gd name="connsiteY31" fmla="*/ 1137272 h 1137272"/>
                  <a:gd name="connsiteX32" fmla="*/ 3604651 w 9288061"/>
                  <a:gd name="connsiteY32" fmla="*/ 1137272 h 1137272"/>
                  <a:gd name="connsiteX33" fmla="*/ 3099810 w 9288061"/>
                  <a:gd name="connsiteY33" fmla="*/ 1137272 h 1137272"/>
                  <a:gd name="connsiteX34" fmla="*/ 2505879 w 9288061"/>
                  <a:gd name="connsiteY34" fmla="*/ 1137272 h 1137272"/>
                  <a:gd name="connsiteX35" fmla="*/ 2001038 w 9288061"/>
                  <a:gd name="connsiteY35" fmla="*/ 1137272 h 1137272"/>
                  <a:gd name="connsiteX36" fmla="*/ 1585287 w 9288061"/>
                  <a:gd name="connsiteY36" fmla="*/ 1137272 h 1137272"/>
                  <a:gd name="connsiteX37" fmla="*/ 1258625 w 9288061"/>
                  <a:gd name="connsiteY37" fmla="*/ 1137272 h 1137272"/>
                  <a:gd name="connsiteX38" fmla="*/ 189549 w 9288061"/>
                  <a:gd name="connsiteY38" fmla="*/ 1137272 h 1137272"/>
                  <a:gd name="connsiteX39" fmla="*/ 0 w 9288061"/>
                  <a:gd name="connsiteY39" fmla="*/ 947723 h 1137272"/>
                  <a:gd name="connsiteX40" fmla="*/ 0 w 9288061"/>
                  <a:gd name="connsiteY40" fmla="*/ 576218 h 1137272"/>
                  <a:gd name="connsiteX41" fmla="*/ 0 w 9288061"/>
                  <a:gd name="connsiteY41" fmla="*/ 189549 h 113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288061" h="1137272" fill="none" extrusionOk="0">
                    <a:moveTo>
                      <a:pt x="0" y="189549"/>
                    </a:moveTo>
                    <a:cubicBezTo>
                      <a:pt x="22180" y="91786"/>
                      <a:pt x="82745" y="24278"/>
                      <a:pt x="189549" y="0"/>
                    </a:cubicBezTo>
                    <a:cubicBezTo>
                      <a:pt x="338818" y="-15070"/>
                      <a:pt x="418405" y="13910"/>
                      <a:pt x="516211" y="0"/>
                    </a:cubicBezTo>
                    <a:cubicBezTo>
                      <a:pt x="614017" y="-13910"/>
                      <a:pt x="987130" y="64521"/>
                      <a:pt x="1110142" y="0"/>
                    </a:cubicBezTo>
                    <a:cubicBezTo>
                      <a:pt x="1233154" y="-64521"/>
                      <a:pt x="1471702" y="58593"/>
                      <a:pt x="1614983" y="0"/>
                    </a:cubicBezTo>
                    <a:cubicBezTo>
                      <a:pt x="1758264" y="-58593"/>
                      <a:pt x="1862442" y="40228"/>
                      <a:pt x="2030735" y="0"/>
                    </a:cubicBezTo>
                    <a:cubicBezTo>
                      <a:pt x="2199028" y="-40228"/>
                      <a:pt x="2345147" y="53298"/>
                      <a:pt x="2624666" y="0"/>
                    </a:cubicBezTo>
                    <a:cubicBezTo>
                      <a:pt x="2904185" y="-53298"/>
                      <a:pt x="2982663" y="77266"/>
                      <a:pt x="3307686" y="0"/>
                    </a:cubicBezTo>
                    <a:cubicBezTo>
                      <a:pt x="3632709" y="-77266"/>
                      <a:pt x="3481203" y="662"/>
                      <a:pt x="3634348" y="0"/>
                    </a:cubicBezTo>
                    <a:cubicBezTo>
                      <a:pt x="3787493" y="-662"/>
                      <a:pt x="4086662" y="14467"/>
                      <a:pt x="4228279" y="0"/>
                    </a:cubicBezTo>
                    <a:cubicBezTo>
                      <a:pt x="4369896" y="-14467"/>
                      <a:pt x="4476136" y="38020"/>
                      <a:pt x="4644031" y="0"/>
                    </a:cubicBezTo>
                    <a:cubicBezTo>
                      <a:pt x="4811926" y="-38020"/>
                      <a:pt x="5097854" y="53598"/>
                      <a:pt x="5237961" y="0"/>
                    </a:cubicBezTo>
                    <a:cubicBezTo>
                      <a:pt x="5378068" y="-53598"/>
                      <a:pt x="5612153" y="33951"/>
                      <a:pt x="5742803" y="0"/>
                    </a:cubicBezTo>
                    <a:cubicBezTo>
                      <a:pt x="5873453" y="-33951"/>
                      <a:pt x="6058525" y="32459"/>
                      <a:pt x="6247644" y="0"/>
                    </a:cubicBezTo>
                    <a:cubicBezTo>
                      <a:pt x="6436763" y="-32459"/>
                      <a:pt x="6646338" y="36705"/>
                      <a:pt x="6752485" y="0"/>
                    </a:cubicBezTo>
                    <a:cubicBezTo>
                      <a:pt x="6858632" y="-36705"/>
                      <a:pt x="7000995" y="19069"/>
                      <a:pt x="7079147" y="0"/>
                    </a:cubicBezTo>
                    <a:cubicBezTo>
                      <a:pt x="7157299" y="-19069"/>
                      <a:pt x="7450870" y="10995"/>
                      <a:pt x="7762168" y="0"/>
                    </a:cubicBezTo>
                    <a:cubicBezTo>
                      <a:pt x="8073466" y="-10995"/>
                      <a:pt x="8056251" y="25700"/>
                      <a:pt x="8177919" y="0"/>
                    </a:cubicBezTo>
                    <a:cubicBezTo>
                      <a:pt x="8299587" y="-25700"/>
                      <a:pt x="8743703" y="60311"/>
                      <a:pt x="9098512" y="0"/>
                    </a:cubicBezTo>
                    <a:cubicBezTo>
                      <a:pt x="9207439" y="-5245"/>
                      <a:pt x="9264828" y="90393"/>
                      <a:pt x="9288061" y="189549"/>
                    </a:cubicBezTo>
                    <a:cubicBezTo>
                      <a:pt x="9304951" y="273507"/>
                      <a:pt x="9264913" y="496523"/>
                      <a:pt x="9288061" y="583799"/>
                    </a:cubicBezTo>
                    <a:cubicBezTo>
                      <a:pt x="9311209" y="671075"/>
                      <a:pt x="9285840" y="862957"/>
                      <a:pt x="9288061" y="947723"/>
                    </a:cubicBezTo>
                    <a:cubicBezTo>
                      <a:pt x="9285442" y="1021637"/>
                      <a:pt x="9211104" y="1126495"/>
                      <a:pt x="9098512" y="1137272"/>
                    </a:cubicBezTo>
                    <a:cubicBezTo>
                      <a:pt x="8996195" y="1160053"/>
                      <a:pt x="8768681" y="1135798"/>
                      <a:pt x="8682760" y="1137272"/>
                    </a:cubicBezTo>
                    <a:cubicBezTo>
                      <a:pt x="8596839" y="1138746"/>
                      <a:pt x="8354021" y="1107351"/>
                      <a:pt x="8088830" y="1137272"/>
                    </a:cubicBezTo>
                    <a:cubicBezTo>
                      <a:pt x="7823639" y="1167193"/>
                      <a:pt x="7880470" y="1109840"/>
                      <a:pt x="7673078" y="1137272"/>
                    </a:cubicBezTo>
                    <a:cubicBezTo>
                      <a:pt x="7465686" y="1164704"/>
                      <a:pt x="7354453" y="1127932"/>
                      <a:pt x="7257326" y="1137272"/>
                    </a:cubicBezTo>
                    <a:cubicBezTo>
                      <a:pt x="7160199" y="1146612"/>
                      <a:pt x="6944091" y="1100495"/>
                      <a:pt x="6663395" y="1137272"/>
                    </a:cubicBezTo>
                    <a:cubicBezTo>
                      <a:pt x="6382699" y="1174049"/>
                      <a:pt x="6409598" y="1086228"/>
                      <a:pt x="6158554" y="1137272"/>
                    </a:cubicBezTo>
                    <a:cubicBezTo>
                      <a:pt x="5907510" y="1188316"/>
                      <a:pt x="5604630" y="1122427"/>
                      <a:pt x="5386444" y="1137272"/>
                    </a:cubicBezTo>
                    <a:cubicBezTo>
                      <a:pt x="5168258" y="1152117"/>
                      <a:pt x="5134478" y="1106866"/>
                      <a:pt x="5059782" y="1137272"/>
                    </a:cubicBezTo>
                    <a:cubicBezTo>
                      <a:pt x="4985086" y="1167678"/>
                      <a:pt x="4607318" y="1072208"/>
                      <a:pt x="4376762" y="1137272"/>
                    </a:cubicBezTo>
                    <a:cubicBezTo>
                      <a:pt x="4146206" y="1202336"/>
                      <a:pt x="3815245" y="1093571"/>
                      <a:pt x="3604651" y="1137272"/>
                    </a:cubicBezTo>
                    <a:cubicBezTo>
                      <a:pt x="3394057" y="1180973"/>
                      <a:pt x="3309775" y="1080997"/>
                      <a:pt x="3099810" y="1137272"/>
                    </a:cubicBezTo>
                    <a:cubicBezTo>
                      <a:pt x="2889845" y="1193547"/>
                      <a:pt x="2782900" y="1086816"/>
                      <a:pt x="2505879" y="1137272"/>
                    </a:cubicBezTo>
                    <a:cubicBezTo>
                      <a:pt x="2228858" y="1187728"/>
                      <a:pt x="2242937" y="1087348"/>
                      <a:pt x="2001038" y="1137272"/>
                    </a:cubicBezTo>
                    <a:cubicBezTo>
                      <a:pt x="1759139" y="1187196"/>
                      <a:pt x="1781305" y="1125713"/>
                      <a:pt x="1585287" y="1137272"/>
                    </a:cubicBezTo>
                    <a:cubicBezTo>
                      <a:pt x="1389269" y="1148831"/>
                      <a:pt x="1364636" y="1100129"/>
                      <a:pt x="1258625" y="1137272"/>
                    </a:cubicBezTo>
                    <a:cubicBezTo>
                      <a:pt x="1152614" y="1174415"/>
                      <a:pt x="446448" y="1030455"/>
                      <a:pt x="189549" y="1137272"/>
                    </a:cubicBezTo>
                    <a:cubicBezTo>
                      <a:pt x="56103" y="1143080"/>
                      <a:pt x="9023" y="1028399"/>
                      <a:pt x="0" y="947723"/>
                    </a:cubicBezTo>
                    <a:cubicBezTo>
                      <a:pt x="-39864" y="809876"/>
                      <a:pt x="3503" y="663777"/>
                      <a:pt x="0" y="576218"/>
                    </a:cubicBezTo>
                    <a:cubicBezTo>
                      <a:pt x="-3503" y="488659"/>
                      <a:pt x="23177" y="288504"/>
                      <a:pt x="0" y="189549"/>
                    </a:cubicBezTo>
                    <a:close/>
                  </a:path>
                  <a:path w="9288061" h="1137272" stroke="0" extrusionOk="0">
                    <a:moveTo>
                      <a:pt x="0" y="189549"/>
                    </a:moveTo>
                    <a:cubicBezTo>
                      <a:pt x="-2630" y="89154"/>
                      <a:pt x="85363" y="-9524"/>
                      <a:pt x="189549" y="0"/>
                    </a:cubicBezTo>
                    <a:cubicBezTo>
                      <a:pt x="350433" y="-17265"/>
                      <a:pt x="575371" y="52314"/>
                      <a:pt x="694390" y="0"/>
                    </a:cubicBezTo>
                    <a:cubicBezTo>
                      <a:pt x="813409" y="-52314"/>
                      <a:pt x="923406" y="7607"/>
                      <a:pt x="1110142" y="0"/>
                    </a:cubicBezTo>
                    <a:cubicBezTo>
                      <a:pt x="1296878" y="-7607"/>
                      <a:pt x="1334491" y="24898"/>
                      <a:pt x="1525893" y="0"/>
                    </a:cubicBezTo>
                    <a:cubicBezTo>
                      <a:pt x="1717295" y="-24898"/>
                      <a:pt x="1899212" y="47056"/>
                      <a:pt x="2119824" y="0"/>
                    </a:cubicBezTo>
                    <a:cubicBezTo>
                      <a:pt x="2340436" y="-47056"/>
                      <a:pt x="2684134" y="59836"/>
                      <a:pt x="2891934" y="0"/>
                    </a:cubicBezTo>
                    <a:cubicBezTo>
                      <a:pt x="3099734" y="-59836"/>
                      <a:pt x="3159156" y="56967"/>
                      <a:pt x="3396776" y="0"/>
                    </a:cubicBezTo>
                    <a:cubicBezTo>
                      <a:pt x="3634396" y="-56967"/>
                      <a:pt x="3710507" y="31146"/>
                      <a:pt x="3990707" y="0"/>
                    </a:cubicBezTo>
                    <a:cubicBezTo>
                      <a:pt x="4270907" y="-31146"/>
                      <a:pt x="4176341" y="27940"/>
                      <a:pt x="4317369" y="0"/>
                    </a:cubicBezTo>
                    <a:cubicBezTo>
                      <a:pt x="4458397" y="-27940"/>
                      <a:pt x="4779042" y="23696"/>
                      <a:pt x="4911299" y="0"/>
                    </a:cubicBezTo>
                    <a:cubicBezTo>
                      <a:pt x="5043556" y="-23696"/>
                      <a:pt x="5316656" y="24820"/>
                      <a:pt x="5505230" y="0"/>
                    </a:cubicBezTo>
                    <a:cubicBezTo>
                      <a:pt x="5693804" y="-24820"/>
                      <a:pt x="5835898" y="32523"/>
                      <a:pt x="6099161" y="0"/>
                    </a:cubicBezTo>
                    <a:cubicBezTo>
                      <a:pt x="6362424" y="-32523"/>
                      <a:pt x="6582119" y="42991"/>
                      <a:pt x="6782182" y="0"/>
                    </a:cubicBezTo>
                    <a:cubicBezTo>
                      <a:pt x="6982245" y="-42991"/>
                      <a:pt x="7022029" y="6831"/>
                      <a:pt x="7197933" y="0"/>
                    </a:cubicBezTo>
                    <a:cubicBezTo>
                      <a:pt x="7373837" y="-6831"/>
                      <a:pt x="7656641" y="13058"/>
                      <a:pt x="7880954" y="0"/>
                    </a:cubicBezTo>
                    <a:cubicBezTo>
                      <a:pt x="8105267" y="-13058"/>
                      <a:pt x="8149988" y="6548"/>
                      <a:pt x="8296705" y="0"/>
                    </a:cubicBezTo>
                    <a:cubicBezTo>
                      <a:pt x="8443422" y="-6548"/>
                      <a:pt x="8911333" y="11952"/>
                      <a:pt x="9098512" y="0"/>
                    </a:cubicBezTo>
                    <a:cubicBezTo>
                      <a:pt x="9210755" y="21085"/>
                      <a:pt x="9306093" y="80507"/>
                      <a:pt x="9288061" y="189549"/>
                    </a:cubicBezTo>
                    <a:cubicBezTo>
                      <a:pt x="9322657" y="332098"/>
                      <a:pt x="9245070" y="432519"/>
                      <a:pt x="9288061" y="576218"/>
                    </a:cubicBezTo>
                    <a:cubicBezTo>
                      <a:pt x="9331052" y="719917"/>
                      <a:pt x="9285330" y="795936"/>
                      <a:pt x="9288061" y="947723"/>
                    </a:cubicBezTo>
                    <a:cubicBezTo>
                      <a:pt x="9286605" y="1055771"/>
                      <a:pt x="9194734" y="1136384"/>
                      <a:pt x="9098512" y="1137272"/>
                    </a:cubicBezTo>
                    <a:cubicBezTo>
                      <a:pt x="8809894" y="1159442"/>
                      <a:pt x="8643925" y="1097090"/>
                      <a:pt x="8504581" y="1137272"/>
                    </a:cubicBezTo>
                    <a:cubicBezTo>
                      <a:pt x="8365237" y="1177454"/>
                      <a:pt x="8167346" y="1082635"/>
                      <a:pt x="7910650" y="1137272"/>
                    </a:cubicBezTo>
                    <a:cubicBezTo>
                      <a:pt x="7653954" y="1191909"/>
                      <a:pt x="7643096" y="1133884"/>
                      <a:pt x="7405809" y="1137272"/>
                    </a:cubicBezTo>
                    <a:cubicBezTo>
                      <a:pt x="7168522" y="1140660"/>
                      <a:pt x="7071554" y="1128625"/>
                      <a:pt x="6811878" y="1137272"/>
                    </a:cubicBezTo>
                    <a:cubicBezTo>
                      <a:pt x="6552202" y="1145919"/>
                      <a:pt x="6525013" y="1107922"/>
                      <a:pt x="6396127" y="1137272"/>
                    </a:cubicBezTo>
                    <a:cubicBezTo>
                      <a:pt x="6267241" y="1166622"/>
                      <a:pt x="6095337" y="1115722"/>
                      <a:pt x="5891285" y="1137272"/>
                    </a:cubicBezTo>
                    <a:cubicBezTo>
                      <a:pt x="5687233" y="1158822"/>
                      <a:pt x="5370695" y="1060152"/>
                      <a:pt x="5208265" y="1137272"/>
                    </a:cubicBezTo>
                    <a:cubicBezTo>
                      <a:pt x="5045835" y="1214392"/>
                      <a:pt x="4672763" y="1073476"/>
                      <a:pt x="4525244" y="1137272"/>
                    </a:cubicBezTo>
                    <a:cubicBezTo>
                      <a:pt x="4377725" y="1201068"/>
                      <a:pt x="4066062" y="1087691"/>
                      <a:pt x="3931313" y="1137272"/>
                    </a:cubicBezTo>
                    <a:cubicBezTo>
                      <a:pt x="3796564" y="1186853"/>
                      <a:pt x="3605584" y="1119194"/>
                      <a:pt x="3515562" y="1137272"/>
                    </a:cubicBezTo>
                    <a:cubicBezTo>
                      <a:pt x="3425540" y="1155350"/>
                      <a:pt x="3298433" y="1123820"/>
                      <a:pt x="3099810" y="1137272"/>
                    </a:cubicBezTo>
                    <a:cubicBezTo>
                      <a:pt x="2901187" y="1150724"/>
                      <a:pt x="2841289" y="1134695"/>
                      <a:pt x="2594969" y="1137272"/>
                    </a:cubicBezTo>
                    <a:cubicBezTo>
                      <a:pt x="2348649" y="1139849"/>
                      <a:pt x="2389172" y="1120944"/>
                      <a:pt x="2268307" y="1137272"/>
                    </a:cubicBezTo>
                    <a:cubicBezTo>
                      <a:pt x="2147442" y="1153600"/>
                      <a:pt x="2099685" y="1106296"/>
                      <a:pt x="1941645" y="1137272"/>
                    </a:cubicBezTo>
                    <a:cubicBezTo>
                      <a:pt x="1783605" y="1168248"/>
                      <a:pt x="1617046" y="1130712"/>
                      <a:pt x="1436804" y="1137272"/>
                    </a:cubicBezTo>
                    <a:cubicBezTo>
                      <a:pt x="1256562" y="1143832"/>
                      <a:pt x="1195036" y="1118361"/>
                      <a:pt x="1021052" y="1137272"/>
                    </a:cubicBezTo>
                    <a:cubicBezTo>
                      <a:pt x="847068" y="1156183"/>
                      <a:pt x="493930" y="1066411"/>
                      <a:pt x="189549" y="1137272"/>
                    </a:cubicBezTo>
                    <a:cubicBezTo>
                      <a:pt x="68926" y="1133427"/>
                      <a:pt x="-167" y="1046101"/>
                      <a:pt x="0" y="947723"/>
                    </a:cubicBezTo>
                    <a:cubicBezTo>
                      <a:pt x="-24728" y="774321"/>
                      <a:pt x="18195" y="683364"/>
                      <a:pt x="0" y="561054"/>
                    </a:cubicBezTo>
                    <a:cubicBezTo>
                      <a:pt x="-18195" y="438744"/>
                      <a:pt x="3114" y="310160"/>
                      <a:pt x="0" y="189549"/>
                    </a:cubicBezTo>
                    <a:close/>
                  </a:path>
                </a:pathLst>
              </a:custGeom>
              <a:solidFill>
                <a:schemeClr val="bg1"/>
              </a:solidFill>
              <a:ln w="12700">
                <a:solidFill>
                  <a:srgbClr val="00B050"/>
                </a:solidFill>
                <a:extLst>
                  <a:ext uri="{C807C97D-BFC1-408E-A445-0C87EB9F89A2}">
                    <ask:lineSketchStyleProps xmlns:ask="http://schemas.microsoft.com/office/drawing/2018/sketchyshapes" xmlns="" sd="97475445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Rectangle 13">
                <a:extLst>
                  <a:ext uri="{FF2B5EF4-FFF2-40B4-BE49-F238E27FC236}">
                    <a16:creationId xmlns:a16="http://schemas.microsoft.com/office/drawing/2014/main" xmlns="" id="{A0305E1E-930B-0F0F-E07C-157AC6CB08F9}"/>
                  </a:ext>
                </a:extLst>
              </p:cNvPr>
              <p:cNvSpPr/>
              <p:nvPr/>
            </p:nvSpPr>
            <p:spPr>
              <a:xfrm>
                <a:off x="1778679" y="1017592"/>
                <a:ext cx="8656445" cy="954107"/>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vi-VN" sz="2800" b="1" dirty="0">
                    <a:solidFill>
                      <a:srgbClr val="00B050"/>
                    </a:solidFill>
                    <a:ea typeface="LNTH-LuoLuoNotangYuanTi 1" panose="020B0604020202020204" charset="-128"/>
                    <a:cs typeface="LNTH-LuoLuoNotangYuanTi 1" panose="020B0604020202020204" charset="-128"/>
                  </a:rPr>
                  <a:t>Những hình ảnh nào được xem là biểu tượng cho tài năng và lòng yêu nước của người Hà Lan?</a:t>
                </a:r>
                <a:endParaRPr lang="en-US" sz="2800" b="1" dirty="0">
                  <a:solidFill>
                    <a:srgbClr val="00B050"/>
                  </a:solidFill>
                  <a:ea typeface="LNTH-LuoLuoNotangYuanTi 1" panose="020B0604020202020204" charset="-128"/>
                  <a:cs typeface="LNTH-LuoLuoNotangYuanTi 1" panose="020B0604020202020204" charset="-128"/>
                </a:endParaRPr>
              </a:p>
            </p:txBody>
          </p:sp>
        </p:grpSp>
        <p:pic>
          <p:nvPicPr>
            <p:cNvPr id="17" name="Hình ảnh 16" descr="Ảnh có chứa màu vàng, phim hoạt hình, ảnh chụp màn hình, minh họa&#10;&#10;Mô tả được tạo tự động">
              <a:extLst>
                <a:ext uri="{FF2B5EF4-FFF2-40B4-BE49-F238E27FC236}">
                  <a16:creationId xmlns:a16="http://schemas.microsoft.com/office/drawing/2014/main" xmlns="" id="{FB5C2DBF-4369-3A63-6A62-1380FA8F16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212" t="65845" r="44639" b="-1255"/>
            <a:stretch/>
          </p:blipFill>
          <p:spPr>
            <a:xfrm rot="20911495">
              <a:off x="770339" y="882156"/>
              <a:ext cx="1257299" cy="1550753"/>
            </a:xfrm>
            <a:prstGeom prst="rect">
              <a:avLst/>
            </a:prstGeom>
          </p:spPr>
        </p:pic>
      </p:grpSp>
      <p:sp>
        <p:nvSpPr>
          <p:cNvPr id="3" name="Hộp Văn bản 2">
            <a:extLst>
              <a:ext uri="{FF2B5EF4-FFF2-40B4-BE49-F238E27FC236}">
                <a16:creationId xmlns:a16="http://schemas.microsoft.com/office/drawing/2014/main" xmlns="" id="{58B22FA5-E352-0743-6F56-5838F3D30DEE}"/>
              </a:ext>
            </a:extLst>
          </p:cNvPr>
          <p:cNvSpPr txBox="1"/>
          <p:nvPr/>
        </p:nvSpPr>
        <p:spPr>
          <a:xfrm>
            <a:off x="1757592" y="2280150"/>
            <a:ext cx="8093785" cy="2000548"/>
          </a:xfrm>
          <a:custGeom>
            <a:avLst/>
            <a:gdLst>
              <a:gd name="connsiteX0" fmla="*/ 0 w 8093785"/>
              <a:gd name="connsiteY0" fmla="*/ 0 h 2000548"/>
              <a:gd name="connsiteX1" fmla="*/ 8093785 w 8093785"/>
              <a:gd name="connsiteY1" fmla="*/ 0 h 2000548"/>
              <a:gd name="connsiteX2" fmla="*/ 8093785 w 8093785"/>
              <a:gd name="connsiteY2" fmla="*/ 2000548 h 2000548"/>
              <a:gd name="connsiteX3" fmla="*/ 0 w 8093785"/>
              <a:gd name="connsiteY3" fmla="*/ 2000548 h 2000548"/>
              <a:gd name="connsiteX4" fmla="*/ 0 w 8093785"/>
              <a:gd name="connsiteY4" fmla="*/ 0 h 2000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3785" h="2000548" fill="none" extrusionOk="0">
                <a:moveTo>
                  <a:pt x="0" y="0"/>
                </a:moveTo>
                <a:cubicBezTo>
                  <a:pt x="835677" y="-6806"/>
                  <a:pt x="6962733" y="-39608"/>
                  <a:pt x="8093785" y="0"/>
                </a:cubicBezTo>
                <a:cubicBezTo>
                  <a:pt x="8165149" y="351395"/>
                  <a:pt x="8149101" y="1414498"/>
                  <a:pt x="8093785" y="2000548"/>
                </a:cubicBezTo>
                <a:cubicBezTo>
                  <a:pt x="6106176" y="2164508"/>
                  <a:pt x="2463335" y="2068649"/>
                  <a:pt x="0" y="2000548"/>
                </a:cubicBezTo>
                <a:cubicBezTo>
                  <a:pt x="28151" y="1707947"/>
                  <a:pt x="124874" y="576042"/>
                  <a:pt x="0" y="0"/>
                </a:cubicBezTo>
                <a:close/>
              </a:path>
              <a:path w="8093785" h="2000548" stroke="0" extrusionOk="0">
                <a:moveTo>
                  <a:pt x="0" y="0"/>
                </a:moveTo>
                <a:cubicBezTo>
                  <a:pt x="3590890" y="164017"/>
                  <a:pt x="5742312" y="-86279"/>
                  <a:pt x="8093785" y="0"/>
                </a:cubicBezTo>
                <a:cubicBezTo>
                  <a:pt x="7933190" y="825165"/>
                  <a:pt x="8014117" y="1378118"/>
                  <a:pt x="8093785" y="2000548"/>
                </a:cubicBezTo>
                <a:cubicBezTo>
                  <a:pt x="6963437" y="1859012"/>
                  <a:pt x="1130160" y="2147440"/>
                  <a:pt x="0" y="2000548"/>
                </a:cubicBezTo>
                <a:cubicBezTo>
                  <a:pt x="51801" y="1458744"/>
                  <a:pt x="-139653" y="480448"/>
                  <a:pt x="0" y="0"/>
                </a:cubicBezTo>
                <a:close/>
              </a:path>
            </a:pathLst>
          </a:custGeom>
          <a:solidFill>
            <a:schemeClr val="accent1">
              <a:lumMod val="20000"/>
              <a:lumOff val="80000"/>
            </a:schemeClr>
          </a:solidFill>
          <a:ln>
            <a:solidFill>
              <a:srgbClr val="0070C0"/>
            </a:solidFill>
            <a:prstDash val="lgDash"/>
            <a:extLst>
              <a:ext uri="{C807C97D-BFC1-408E-A445-0C87EB9F89A2}">
                <ask:lineSketchStyleProps xmlns:ask="http://schemas.microsoft.com/office/drawing/2018/sketchyshapes" xmlns="" sd="987145308">
                  <a:prstGeom prst="rect">
                    <a:avLst/>
                  </a:prstGeom>
                  <ask:type>
                    <ask:lineSketchCurved/>
                  </ask:type>
                </ask:lineSketchStyleProps>
              </a:ext>
            </a:extLst>
          </a:ln>
        </p:spPr>
        <p:txBody>
          <a:bodyPr wrap="square">
            <a:spAutoFit/>
          </a:bodyPr>
          <a:lstStyle/>
          <a:p>
            <a:pPr algn="just"/>
            <a:r>
              <a:rPr lang="en-US" sz="3100" dirty="0">
                <a:solidFill>
                  <a:schemeClr val="accent1"/>
                </a:solidFill>
              </a:rPr>
              <a:t>        </a:t>
            </a:r>
            <a:r>
              <a:rPr lang="vi-VN" sz="3100" dirty="0"/>
              <a:t>Không chỉ có </a:t>
            </a:r>
            <a:r>
              <a:rPr lang="vi-VN" sz="3100" dirty="0">
                <a:highlight>
                  <a:srgbClr val="FFFF7D"/>
                </a:highlight>
              </a:rPr>
              <a:t>cối xay gió </a:t>
            </a:r>
            <a:r>
              <a:rPr lang="vi-VN" sz="3100" dirty="0"/>
              <a:t>và những </a:t>
            </a:r>
            <a:r>
              <a:rPr lang="vi-VN" sz="3100" dirty="0">
                <a:highlight>
                  <a:srgbClr val="FFFF7D"/>
                </a:highlight>
              </a:rPr>
              <a:t>cánh đồng hoa tu líp</a:t>
            </a:r>
            <a:r>
              <a:rPr lang="vi-VN" sz="3100" dirty="0"/>
              <a:t> bạt ngàn, </a:t>
            </a:r>
            <a:r>
              <a:rPr lang="vi-VN" sz="3100" dirty="0">
                <a:highlight>
                  <a:srgbClr val="FFFF7D"/>
                </a:highlight>
              </a:rPr>
              <a:t>đê biển </a:t>
            </a:r>
            <a:r>
              <a:rPr lang="vi-VN" sz="3100" dirty="0"/>
              <a:t>cũng được xem là hình ảnh biểu tượng cho tài năng và lòng yêu nước của người Hà Lan.</a:t>
            </a:r>
            <a:endParaRPr lang="vi-VN" sz="3100" b="0" i="0" dirty="0">
              <a:effectLst/>
            </a:endParaRPr>
          </a:p>
        </p:txBody>
      </p:sp>
      <p:grpSp>
        <p:nvGrpSpPr>
          <p:cNvPr id="10" name="Nhóm 9">
            <a:extLst>
              <a:ext uri="{FF2B5EF4-FFF2-40B4-BE49-F238E27FC236}">
                <a16:creationId xmlns:a16="http://schemas.microsoft.com/office/drawing/2014/main" xmlns="" id="{4FF665F9-7039-6EB2-5415-26A949087C66}"/>
              </a:ext>
            </a:extLst>
          </p:cNvPr>
          <p:cNvGrpSpPr/>
          <p:nvPr/>
        </p:nvGrpSpPr>
        <p:grpSpPr>
          <a:xfrm>
            <a:off x="442050" y="3662577"/>
            <a:ext cx="8433703" cy="2992446"/>
            <a:chOff x="680368" y="4040752"/>
            <a:chExt cx="8093785" cy="2172515"/>
          </a:xfrm>
        </p:grpSpPr>
        <p:grpSp>
          <p:nvGrpSpPr>
            <p:cNvPr id="9" name="Nhóm 8">
              <a:extLst>
                <a:ext uri="{FF2B5EF4-FFF2-40B4-BE49-F238E27FC236}">
                  <a16:creationId xmlns:a16="http://schemas.microsoft.com/office/drawing/2014/main" xmlns="" id="{AAAA6F71-52FC-BAE9-C77A-FFCF29CA5A18}"/>
                </a:ext>
              </a:extLst>
            </p:cNvPr>
            <p:cNvGrpSpPr/>
            <p:nvPr/>
          </p:nvGrpSpPr>
          <p:grpSpPr>
            <a:xfrm>
              <a:off x="680368" y="4040752"/>
              <a:ext cx="8093785" cy="2172515"/>
              <a:chOff x="1118851" y="4213622"/>
              <a:chExt cx="7655302" cy="2057319"/>
            </a:xfrm>
          </p:grpSpPr>
          <p:sp>
            <p:nvSpPr>
              <p:cNvPr id="7" name="Hình chữ nhật: Góc Tròn 6">
                <a:extLst>
                  <a:ext uri="{FF2B5EF4-FFF2-40B4-BE49-F238E27FC236}">
                    <a16:creationId xmlns:a16="http://schemas.microsoft.com/office/drawing/2014/main" xmlns="" id="{34737388-3FB0-5264-9DC7-33E8E0F298C3}"/>
                  </a:ext>
                </a:extLst>
              </p:cNvPr>
              <p:cNvSpPr/>
              <p:nvPr/>
            </p:nvSpPr>
            <p:spPr>
              <a:xfrm>
                <a:off x="1392676" y="4627223"/>
                <a:ext cx="6939426" cy="1479027"/>
              </a:xfrm>
              <a:prstGeom prst="round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Hình ảnh 4" descr="Ảnh có chứa phim hoạt hình, hình mẫu, màu vàng&#10;&#10;Mô tả được tạo tự động">
                <a:extLst>
                  <a:ext uri="{FF2B5EF4-FFF2-40B4-BE49-F238E27FC236}">
                    <a16:creationId xmlns:a16="http://schemas.microsoft.com/office/drawing/2014/main" xmlns="" id="{B0ADBDC9-396C-569F-48B1-B61F86BB57CB}"/>
                  </a:ext>
                </a:extLst>
              </p:cNvPr>
              <p:cNvPicPr>
                <a:picLocks noChangeAspect="1"/>
              </p:cNvPicPr>
              <p:nvPr/>
            </p:nvPicPr>
            <p:blipFill rotWithShape="1">
              <a:blip r:embed="rId4">
                <a:extLst>
                  <a:ext uri="{28A0092B-C50C-407E-A947-70E740481C1C}">
                    <a14:useLocalDpi xmlns:a14="http://schemas.microsoft.com/office/drawing/2010/main" val="0"/>
                  </a:ext>
                </a:extLst>
              </a:blip>
              <a:srcRect l="34719" r="32971"/>
              <a:stretch/>
            </p:blipFill>
            <p:spPr>
              <a:xfrm>
                <a:off x="1118851" y="4213622"/>
                <a:ext cx="695325" cy="768163"/>
              </a:xfrm>
              <a:prstGeom prst="rect">
                <a:avLst/>
              </a:prstGeom>
              <a:effectLst>
                <a:glow rad="139700">
                  <a:schemeClr val="accent2">
                    <a:satMod val="175000"/>
                    <a:alpha val="40000"/>
                  </a:schemeClr>
                </a:glow>
              </a:effectLst>
            </p:spPr>
          </p:pic>
          <p:pic>
            <p:nvPicPr>
              <p:cNvPr id="6" name="Hình ảnh 5" descr="Ảnh có chứa phim hoạt hình, hình mẫu, màu vàng&#10;&#10;Mô tả được tạo tự động">
                <a:extLst>
                  <a:ext uri="{FF2B5EF4-FFF2-40B4-BE49-F238E27FC236}">
                    <a16:creationId xmlns:a16="http://schemas.microsoft.com/office/drawing/2014/main" xmlns="" id="{32C98619-68FC-5A41-74C2-92FB988988F5}"/>
                  </a:ext>
                </a:extLst>
              </p:cNvPr>
              <p:cNvPicPr>
                <a:picLocks noChangeAspect="1"/>
              </p:cNvPicPr>
              <p:nvPr/>
            </p:nvPicPr>
            <p:blipFill rotWithShape="1">
              <a:blip r:embed="rId4">
                <a:extLst>
                  <a:ext uri="{28A0092B-C50C-407E-A947-70E740481C1C}">
                    <a14:useLocalDpi xmlns:a14="http://schemas.microsoft.com/office/drawing/2010/main" val="0"/>
                  </a:ext>
                </a:extLst>
              </a:blip>
              <a:srcRect l="34719" r="32971"/>
              <a:stretch/>
            </p:blipFill>
            <p:spPr>
              <a:xfrm>
                <a:off x="8078828" y="5502778"/>
                <a:ext cx="695325" cy="768163"/>
              </a:xfrm>
              <a:prstGeom prst="rect">
                <a:avLst/>
              </a:prstGeom>
              <a:effectLst>
                <a:glow rad="139700">
                  <a:schemeClr val="accent2">
                    <a:satMod val="175000"/>
                    <a:alpha val="40000"/>
                  </a:schemeClr>
                </a:glow>
              </a:effectLst>
            </p:spPr>
          </p:pic>
        </p:grpSp>
        <p:sp>
          <p:nvSpPr>
            <p:cNvPr id="43" name="Hộp Văn bản 42">
              <a:extLst>
                <a:ext uri="{FF2B5EF4-FFF2-40B4-BE49-F238E27FC236}">
                  <a16:creationId xmlns:a16="http://schemas.microsoft.com/office/drawing/2014/main" xmlns="" id="{48D57273-9372-76DB-84A9-CDACD93E75D6}"/>
                </a:ext>
              </a:extLst>
            </p:cNvPr>
            <p:cNvSpPr txBox="1"/>
            <p:nvPr/>
          </p:nvSpPr>
          <p:spPr>
            <a:xfrm>
              <a:off x="1202300" y="4661563"/>
              <a:ext cx="6872058" cy="1497086"/>
            </a:xfrm>
            <a:prstGeom prst="rect">
              <a:avLst/>
            </a:prstGeom>
            <a:noFill/>
          </p:spPr>
          <p:txBody>
            <a:bodyPr wrap="square" rtlCol="0">
              <a:spAutoFit/>
            </a:bodyPr>
            <a:lstStyle/>
            <a:p>
              <a:pPr algn="just"/>
              <a:r>
                <a:rPr lang="vi-VN" sz="3200" dirty="0"/>
                <a:t>Những hình ảnh được xem là biểu tượng cho tài năng và lòng yêu nước của người Hà Lan là </a:t>
              </a:r>
              <a:r>
                <a:rPr lang="vi-VN" sz="3200" dirty="0">
                  <a:solidFill>
                    <a:srgbClr val="FF0000"/>
                  </a:solidFill>
                </a:rPr>
                <a:t>cối xay gió, cánh đồng hoa tu líp và đê biển.</a:t>
              </a:r>
              <a:endParaRPr lang="en-US" sz="3200" dirty="0">
                <a:solidFill>
                  <a:srgbClr val="FF0000"/>
                </a:solidFill>
              </a:endParaRPr>
            </a:p>
          </p:txBody>
        </p:sp>
      </p:grpSp>
    </p:spTree>
    <p:extLst>
      <p:ext uri="{BB962C8B-B14F-4D97-AF65-F5344CB8AC3E}">
        <p14:creationId xmlns:p14="http://schemas.microsoft.com/office/powerpoint/2010/main" val="1302124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1">
            <a:extLst>
              <a:ext uri="{FF2B5EF4-FFF2-40B4-BE49-F238E27FC236}">
                <a16:creationId xmlns:a16="http://schemas.microsoft.com/office/drawing/2014/main" xmlns="" id="{0A930E66-4133-1959-97CF-7182ED9459F0}"/>
              </a:ext>
            </a:extLst>
          </p:cNvPr>
          <p:cNvSpPr/>
          <p:nvPr/>
        </p:nvSpPr>
        <p:spPr>
          <a:xfrm>
            <a:off x="442050" y="740228"/>
            <a:ext cx="11307899" cy="5533129"/>
          </a:xfrm>
          <a:custGeom>
            <a:avLst/>
            <a:gdLst>
              <a:gd name="connsiteX0" fmla="*/ 0 w 11307899"/>
              <a:gd name="connsiteY0" fmla="*/ 551764 h 5533129"/>
              <a:gd name="connsiteX1" fmla="*/ 551764 w 11307899"/>
              <a:gd name="connsiteY1" fmla="*/ 0 h 5533129"/>
              <a:gd name="connsiteX2" fmla="*/ 10756135 w 11307899"/>
              <a:gd name="connsiteY2" fmla="*/ 0 h 5533129"/>
              <a:gd name="connsiteX3" fmla="*/ 11307899 w 11307899"/>
              <a:gd name="connsiteY3" fmla="*/ 551764 h 5533129"/>
              <a:gd name="connsiteX4" fmla="*/ 11307899 w 11307899"/>
              <a:gd name="connsiteY4" fmla="*/ 4981365 h 5533129"/>
              <a:gd name="connsiteX5" fmla="*/ 10756135 w 11307899"/>
              <a:gd name="connsiteY5" fmla="*/ 5533129 h 5533129"/>
              <a:gd name="connsiteX6" fmla="*/ 551764 w 11307899"/>
              <a:gd name="connsiteY6" fmla="*/ 5533129 h 5533129"/>
              <a:gd name="connsiteX7" fmla="*/ 0 w 11307899"/>
              <a:gd name="connsiteY7" fmla="*/ 4981365 h 5533129"/>
              <a:gd name="connsiteX8" fmla="*/ 0 w 11307899"/>
              <a:gd name="connsiteY8" fmla="*/ 551764 h 55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899" h="5533129" fill="none" extrusionOk="0">
                <a:moveTo>
                  <a:pt x="0" y="551764"/>
                </a:moveTo>
                <a:cubicBezTo>
                  <a:pt x="1442" y="286059"/>
                  <a:pt x="260284" y="22240"/>
                  <a:pt x="551764" y="0"/>
                </a:cubicBezTo>
                <a:cubicBezTo>
                  <a:pt x="4124559" y="72427"/>
                  <a:pt x="8098479" y="61419"/>
                  <a:pt x="10756135" y="0"/>
                </a:cubicBezTo>
                <a:cubicBezTo>
                  <a:pt x="11058781" y="-14351"/>
                  <a:pt x="11272710" y="236389"/>
                  <a:pt x="11307899" y="551764"/>
                </a:cubicBezTo>
                <a:cubicBezTo>
                  <a:pt x="11408775" y="2032543"/>
                  <a:pt x="11200586" y="3885458"/>
                  <a:pt x="11307899" y="4981365"/>
                </a:cubicBezTo>
                <a:cubicBezTo>
                  <a:pt x="11315701" y="5246499"/>
                  <a:pt x="11053331" y="5524682"/>
                  <a:pt x="10756135" y="5533129"/>
                </a:cubicBezTo>
                <a:cubicBezTo>
                  <a:pt x="7103475" y="5562956"/>
                  <a:pt x="2894474" y="5453823"/>
                  <a:pt x="551764" y="5533129"/>
                </a:cubicBezTo>
                <a:cubicBezTo>
                  <a:pt x="286350" y="5528684"/>
                  <a:pt x="-42659" y="5294531"/>
                  <a:pt x="0" y="4981365"/>
                </a:cubicBezTo>
                <a:cubicBezTo>
                  <a:pt x="50037" y="3367072"/>
                  <a:pt x="770" y="1845814"/>
                  <a:pt x="0" y="551764"/>
                </a:cubicBezTo>
                <a:close/>
              </a:path>
              <a:path w="11307899" h="5533129" stroke="0" extrusionOk="0">
                <a:moveTo>
                  <a:pt x="0" y="551764"/>
                </a:moveTo>
                <a:cubicBezTo>
                  <a:pt x="10015" y="249763"/>
                  <a:pt x="249711" y="5580"/>
                  <a:pt x="551764" y="0"/>
                </a:cubicBezTo>
                <a:cubicBezTo>
                  <a:pt x="4649921" y="123000"/>
                  <a:pt x="7252714" y="-96860"/>
                  <a:pt x="10756135" y="0"/>
                </a:cubicBezTo>
                <a:cubicBezTo>
                  <a:pt x="11047280" y="-10355"/>
                  <a:pt x="11313623" y="235494"/>
                  <a:pt x="11307899" y="551764"/>
                </a:cubicBezTo>
                <a:cubicBezTo>
                  <a:pt x="11311072" y="2691104"/>
                  <a:pt x="11402166" y="3119809"/>
                  <a:pt x="11307899" y="4981365"/>
                </a:cubicBezTo>
                <a:cubicBezTo>
                  <a:pt x="11284339" y="5294631"/>
                  <a:pt x="11038787" y="5529516"/>
                  <a:pt x="10756135" y="5533129"/>
                </a:cubicBezTo>
                <a:cubicBezTo>
                  <a:pt x="5670773" y="5372422"/>
                  <a:pt x="1645421" y="5572796"/>
                  <a:pt x="551764" y="5533129"/>
                </a:cubicBezTo>
                <a:cubicBezTo>
                  <a:pt x="197788" y="5523183"/>
                  <a:pt x="-7497" y="5282700"/>
                  <a:pt x="0" y="4981365"/>
                </a:cubicBezTo>
                <a:cubicBezTo>
                  <a:pt x="32216" y="4209335"/>
                  <a:pt x="57206" y="1785315"/>
                  <a:pt x="0" y="551764"/>
                </a:cubicBezTo>
                <a:close/>
              </a:path>
            </a:pathLst>
          </a:custGeom>
          <a:solidFill>
            <a:srgbClr val="FFFFFF">
              <a:alpha val="80000"/>
            </a:srgb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715">
            <a:extLst>
              <a:ext uri="{FF2B5EF4-FFF2-40B4-BE49-F238E27FC236}">
                <a16:creationId xmlns:a16="http://schemas.microsoft.com/office/drawing/2014/main" xmlns="" id="{6E9CC1B9-30D9-FBE7-F7BA-ADEB567D8038}"/>
              </a:ext>
            </a:extLst>
          </p:cNvPr>
          <p:cNvSpPr txBox="1"/>
          <p:nvPr/>
        </p:nvSpPr>
        <p:spPr>
          <a:xfrm>
            <a:off x="1053444" y="78509"/>
            <a:ext cx="9823853" cy="1323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80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CHUYẾN ĐI THÚ VỊ</a:t>
            </a:r>
            <a:endParaRPr lang="en-US" sz="80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endParaRPr>
          </a:p>
        </p:txBody>
      </p:sp>
      <p:sp>
        <p:nvSpPr>
          <p:cNvPr id="5" name="TextBox 716">
            <a:extLst>
              <a:ext uri="{FF2B5EF4-FFF2-40B4-BE49-F238E27FC236}">
                <a16:creationId xmlns:a16="http://schemas.microsoft.com/office/drawing/2014/main" xmlns="" id="{4CED6AFB-4D74-15F3-B071-BEA143C3A35E}"/>
              </a:ext>
            </a:extLst>
          </p:cNvPr>
          <p:cNvSpPr txBox="1"/>
          <p:nvPr/>
        </p:nvSpPr>
        <p:spPr>
          <a:xfrm>
            <a:off x="1053443" y="78508"/>
            <a:ext cx="9823853" cy="1323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80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mj-lt"/>
              </a:rPr>
              <a:t>C</a:t>
            </a:r>
            <a:r>
              <a:rPr lang="vi-VN"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H</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U</a:t>
            </a:r>
            <a:r>
              <a:rPr lang="vi-VN" sz="8000" b="1" dirty="0">
                <a:ln w="28575">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mj-lt"/>
              </a:rPr>
              <a:t>Y</a:t>
            </a:r>
            <a:r>
              <a:rPr lang="vi-VN"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Ế</a:t>
            </a:r>
            <a:r>
              <a:rPr lang="en-US" sz="80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rPr>
              <a:t>N </a:t>
            </a:r>
            <a:r>
              <a:rPr lang="en-US" sz="8000" b="1" dirty="0">
                <a:ln w="28575">
                  <a:solidFill>
                    <a:srgbClr val="002060"/>
                  </a:solidFill>
                  <a:prstDash val="solid"/>
                </a:ln>
                <a:solidFill>
                  <a:srgbClr val="94AFDC"/>
                </a:solidFill>
                <a:effectLst>
                  <a:outerShdw blurRad="12700" dist="38100" dir="2700000" algn="tl" rotWithShape="0">
                    <a:schemeClr val="accent5">
                      <a:lumMod val="60000"/>
                      <a:lumOff val="40000"/>
                    </a:schemeClr>
                  </a:outerShdw>
                </a:effectLst>
                <a:latin typeface="+mj-lt"/>
              </a:rPr>
              <a:t>Đ</a:t>
            </a:r>
            <a:r>
              <a:rPr lang="vi-VN" sz="8000" b="1" dirty="0">
                <a:ln w="28575">
                  <a:solidFill>
                    <a:srgbClr val="002060"/>
                  </a:solidFill>
                  <a:prstDash val="solid"/>
                </a:ln>
                <a:solidFill>
                  <a:schemeClr val="accent6">
                    <a:lumMod val="20000"/>
                    <a:lumOff val="80000"/>
                  </a:schemeClr>
                </a:solidFill>
                <a:effectLst>
                  <a:outerShdw blurRad="12700" dist="38100" dir="2700000" algn="tl" rotWithShape="0">
                    <a:schemeClr val="accent5">
                      <a:lumMod val="60000"/>
                      <a:lumOff val="40000"/>
                    </a:schemeClr>
                  </a:outerShdw>
                </a:effectLst>
                <a:latin typeface="+mj-lt"/>
              </a:rPr>
              <a:t>I</a:t>
            </a:r>
            <a:r>
              <a:rPr lang="en-US"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 </a:t>
            </a:r>
            <a:r>
              <a:rPr lang="vi-VN" sz="8000" b="1" dirty="0">
                <a:ln w="28575">
                  <a:solidFill>
                    <a:srgbClr val="002060"/>
                  </a:solidFill>
                  <a:prstDash val="solid"/>
                </a:ln>
                <a:solidFill>
                  <a:srgbClr val="FFE9C5"/>
                </a:solidFill>
                <a:effectLst>
                  <a:outerShdw blurRad="12700" dist="38100" dir="2700000" algn="tl" rotWithShape="0">
                    <a:schemeClr val="accent5">
                      <a:lumMod val="60000"/>
                      <a:lumOff val="40000"/>
                    </a:schemeClr>
                  </a:outerShdw>
                </a:effectLst>
                <a:latin typeface="+mj-lt"/>
              </a:rPr>
              <a:t>T</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H</a:t>
            </a:r>
            <a:r>
              <a:rPr lang="vi-VN" sz="8000" b="1" dirty="0">
                <a:ln w="28575">
                  <a:solidFill>
                    <a:srgbClr val="002060"/>
                  </a:solidFill>
                  <a:prstDash val="solid"/>
                </a:ln>
                <a:solidFill>
                  <a:srgbClr val="FFD966"/>
                </a:solidFill>
                <a:effectLst>
                  <a:outerShdw blurRad="12700" dist="38100" dir="2700000" algn="tl" rotWithShape="0">
                    <a:schemeClr val="accent5">
                      <a:lumMod val="60000"/>
                      <a:lumOff val="40000"/>
                    </a:schemeClr>
                  </a:outerShdw>
                </a:effectLst>
                <a:latin typeface="+mj-lt"/>
              </a:rPr>
              <a:t>Ú </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V</a:t>
            </a:r>
            <a:r>
              <a:rPr lang="vi-VN" sz="8000" b="1" dirty="0">
                <a:ln w="28575">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mj-lt"/>
              </a:rPr>
              <a:t>Ị</a:t>
            </a:r>
            <a:r>
              <a:rPr lang="en-US" sz="80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rPr>
              <a:t> </a:t>
            </a:r>
          </a:p>
        </p:txBody>
      </p:sp>
      <p:cxnSp>
        <p:nvCxnSpPr>
          <p:cNvPr id="12" name="Đường kết nối: Cong 11">
            <a:extLst>
              <a:ext uri="{FF2B5EF4-FFF2-40B4-BE49-F238E27FC236}">
                <a16:creationId xmlns:a16="http://schemas.microsoft.com/office/drawing/2014/main" xmlns="" id="{EA57CA62-A8B1-E00A-9176-708AF69DFD64}"/>
              </a:ext>
            </a:extLst>
          </p:cNvPr>
          <p:cNvCxnSpPr/>
          <p:nvPr/>
        </p:nvCxnSpPr>
        <p:spPr>
          <a:xfrm>
            <a:off x="1640114" y="3294743"/>
            <a:ext cx="885372" cy="827314"/>
          </a:xfrm>
          <a:prstGeom prst="curvedConnector3">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3" name="Đường kết nối: Cong 12">
            <a:extLst>
              <a:ext uri="{FF2B5EF4-FFF2-40B4-BE49-F238E27FC236}">
                <a16:creationId xmlns:a16="http://schemas.microsoft.com/office/drawing/2014/main" xmlns="" id="{48FB4734-92E3-BFE6-06A6-1DA868B6A794}"/>
              </a:ext>
            </a:extLst>
          </p:cNvPr>
          <p:cNvCxnSpPr>
            <a:cxnSpLocks/>
            <a:stCxn id="6" idx="6"/>
            <a:endCxn id="9" idx="3"/>
          </p:cNvCxnSpPr>
          <p:nvPr/>
        </p:nvCxnSpPr>
        <p:spPr>
          <a:xfrm flipV="1">
            <a:off x="4624661" y="3533576"/>
            <a:ext cx="534117" cy="1342253"/>
          </a:xfrm>
          <a:prstGeom prst="curvedConnector2">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 name="Đường kết nối: Cong 15">
            <a:extLst>
              <a:ext uri="{FF2B5EF4-FFF2-40B4-BE49-F238E27FC236}">
                <a16:creationId xmlns:a16="http://schemas.microsoft.com/office/drawing/2014/main" xmlns="" id="{00BCF8C7-3C50-6C91-4B2A-2490E8956C07}"/>
              </a:ext>
            </a:extLst>
          </p:cNvPr>
          <p:cNvCxnSpPr>
            <a:cxnSpLocks/>
            <a:endCxn id="10" idx="1"/>
          </p:cNvCxnSpPr>
          <p:nvPr/>
        </p:nvCxnSpPr>
        <p:spPr>
          <a:xfrm rot="16200000" flipH="1">
            <a:off x="6861108" y="3478490"/>
            <a:ext cx="854620" cy="597674"/>
          </a:xfrm>
          <a:prstGeom prst="curvedConnector3">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Đường kết nối: Cong 18">
            <a:extLst>
              <a:ext uri="{FF2B5EF4-FFF2-40B4-BE49-F238E27FC236}">
                <a16:creationId xmlns:a16="http://schemas.microsoft.com/office/drawing/2014/main" xmlns="" id="{6CBBA0C5-CD3F-B3E4-F175-B17CA8B675CB}"/>
              </a:ext>
            </a:extLst>
          </p:cNvPr>
          <p:cNvCxnSpPr>
            <a:cxnSpLocks/>
            <a:stCxn id="10" idx="6"/>
            <a:endCxn id="7" idx="4"/>
          </p:cNvCxnSpPr>
          <p:nvPr/>
        </p:nvCxnSpPr>
        <p:spPr>
          <a:xfrm flipV="1">
            <a:off x="9696470" y="3138388"/>
            <a:ext cx="780419" cy="1800352"/>
          </a:xfrm>
          <a:prstGeom prst="curvedConnector2">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8" name="Hình ảnh 7" descr="Ảnh có chứa hình vẽ, phim hoạt hình, minh họa&#10;&#10;Mô tả được tạo tự động">
            <a:extLst>
              <a:ext uri="{FF2B5EF4-FFF2-40B4-BE49-F238E27FC236}">
                <a16:creationId xmlns:a16="http://schemas.microsoft.com/office/drawing/2014/main" xmlns="" id="{93EE6B87-53A4-15AE-1641-8F5C197861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26" y="1443706"/>
            <a:ext cx="2190750" cy="1807709"/>
          </a:xfrm>
          <a:prstGeom prst="ellipse">
            <a:avLst/>
          </a:prstGeom>
        </p:spPr>
      </p:pic>
      <p:sp>
        <p:nvSpPr>
          <p:cNvPr id="23" name="Hình Bầu dục 22">
            <a:extLst>
              <a:ext uri="{FF2B5EF4-FFF2-40B4-BE49-F238E27FC236}">
                <a16:creationId xmlns:a16="http://schemas.microsoft.com/office/drawing/2014/main" xmlns="" id="{CA8D9B41-219A-EF40-8C48-629AC04C3F20}"/>
              </a:ext>
            </a:extLst>
          </p:cNvPr>
          <p:cNvSpPr/>
          <p:nvPr/>
        </p:nvSpPr>
        <p:spPr>
          <a:xfrm>
            <a:off x="1197427" y="950377"/>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1</a:t>
            </a:r>
            <a:endParaRPr lang="en-US" sz="3200" dirty="0">
              <a:solidFill>
                <a:schemeClr val="tx1"/>
              </a:solidFill>
            </a:endParaRPr>
          </a:p>
        </p:txBody>
      </p:sp>
      <p:pic>
        <p:nvPicPr>
          <p:cNvPr id="6" name="Picture 16" descr="Lighthouse on a beautiful island">
            <a:extLst>
              <a:ext uri="{FF2B5EF4-FFF2-40B4-BE49-F238E27FC236}">
                <a16:creationId xmlns:a16="http://schemas.microsoft.com/office/drawing/2014/main" xmlns="" id="{BDBD89ED-A44F-4B24-E32B-E92ABE464A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4212" y="3837651"/>
            <a:ext cx="2350449" cy="2076355"/>
          </a:xfrm>
          <a:prstGeom prst="ellipse">
            <a:avLst/>
          </a:prstGeom>
          <a:noFill/>
          <a:extLst>
            <a:ext uri="{909E8E84-426E-40DD-AFC4-6F175D3DCCD1}">
              <a14:hiddenFill xmlns:a14="http://schemas.microsoft.com/office/drawing/2010/main">
                <a:solidFill>
                  <a:srgbClr val="FFFFFF"/>
                </a:solidFill>
              </a14:hiddenFill>
            </a:ext>
          </a:extLst>
        </p:spPr>
      </p:pic>
      <p:sp>
        <p:nvSpPr>
          <p:cNvPr id="24" name="Hình Bầu dục 23">
            <a:extLst>
              <a:ext uri="{FF2B5EF4-FFF2-40B4-BE49-F238E27FC236}">
                <a16:creationId xmlns:a16="http://schemas.microsoft.com/office/drawing/2014/main" xmlns="" id="{11B174A6-5B69-6D9A-290D-3CFA03D62FDD}"/>
              </a:ext>
            </a:extLst>
          </p:cNvPr>
          <p:cNvSpPr/>
          <p:nvPr/>
        </p:nvSpPr>
        <p:spPr>
          <a:xfrm>
            <a:off x="3123411" y="3369992"/>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2</a:t>
            </a:r>
            <a:endParaRPr lang="en-US" sz="3200" dirty="0">
              <a:solidFill>
                <a:schemeClr val="tx1"/>
              </a:solidFill>
            </a:endParaRPr>
          </a:p>
        </p:txBody>
      </p:sp>
      <p:pic>
        <p:nvPicPr>
          <p:cNvPr id="9" name="Picture 18" descr="Camping on the island">
            <a:extLst>
              <a:ext uri="{FF2B5EF4-FFF2-40B4-BE49-F238E27FC236}">
                <a16:creationId xmlns:a16="http://schemas.microsoft.com/office/drawing/2014/main" xmlns="" id="{9B6BAAC2-0C43-3A27-A9B2-DFCF873B34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1647" y="1761296"/>
            <a:ext cx="2438646" cy="2076355"/>
          </a:xfrm>
          <a:prstGeom prst="ellipse">
            <a:avLst/>
          </a:prstGeom>
          <a:noFill/>
          <a:extLst>
            <a:ext uri="{909E8E84-426E-40DD-AFC4-6F175D3DCCD1}">
              <a14:hiddenFill xmlns:a14="http://schemas.microsoft.com/office/drawing/2010/main">
                <a:solidFill>
                  <a:srgbClr val="FFFFFF"/>
                </a:solidFill>
              </a14:hiddenFill>
            </a:ext>
          </a:extLst>
        </p:spPr>
      </p:pic>
      <p:sp>
        <p:nvSpPr>
          <p:cNvPr id="25" name="Hình Bầu dục 24">
            <a:extLst>
              <a:ext uri="{FF2B5EF4-FFF2-40B4-BE49-F238E27FC236}">
                <a16:creationId xmlns:a16="http://schemas.microsoft.com/office/drawing/2014/main" xmlns="" id="{987DF29C-E5F5-1576-4960-73195BCCA233}"/>
              </a:ext>
            </a:extLst>
          </p:cNvPr>
          <p:cNvSpPr/>
          <p:nvPr/>
        </p:nvSpPr>
        <p:spPr>
          <a:xfrm>
            <a:off x="5905743" y="1429115"/>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3</a:t>
            </a:r>
            <a:endParaRPr lang="en-US" sz="3200" dirty="0">
              <a:solidFill>
                <a:schemeClr val="tx1"/>
              </a:solidFill>
            </a:endParaRPr>
          </a:p>
        </p:txBody>
      </p:sp>
      <p:pic>
        <p:nvPicPr>
          <p:cNvPr id="10" name="Picture 20" descr="Island beach with hammock">
            <a:extLst>
              <a:ext uri="{FF2B5EF4-FFF2-40B4-BE49-F238E27FC236}">
                <a16:creationId xmlns:a16="http://schemas.microsoft.com/office/drawing/2014/main" xmlns="" id="{6C34330B-554D-64F3-B233-82C3DB7A46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25371" y="3900562"/>
            <a:ext cx="2471099" cy="2076355"/>
          </a:xfrm>
          <a:prstGeom prst="ellipse">
            <a:avLst/>
          </a:prstGeom>
          <a:noFill/>
          <a:extLst>
            <a:ext uri="{909E8E84-426E-40DD-AFC4-6F175D3DCCD1}">
              <a14:hiddenFill xmlns:a14="http://schemas.microsoft.com/office/drawing/2010/main">
                <a:solidFill>
                  <a:srgbClr val="FFFFFF"/>
                </a:solidFill>
              </a14:hiddenFill>
            </a:ext>
          </a:extLst>
        </p:spPr>
      </p:pic>
      <p:sp>
        <p:nvSpPr>
          <p:cNvPr id="26" name="Hình Bầu dục 25">
            <a:extLst>
              <a:ext uri="{FF2B5EF4-FFF2-40B4-BE49-F238E27FC236}">
                <a16:creationId xmlns:a16="http://schemas.microsoft.com/office/drawing/2014/main" xmlns="" id="{E2BC52E3-BBCF-8B9A-72FF-EFB6ED3029F1}"/>
              </a:ext>
            </a:extLst>
          </p:cNvPr>
          <p:cNvSpPr/>
          <p:nvPr/>
        </p:nvSpPr>
        <p:spPr>
          <a:xfrm>
            <a:off x="8368381" y="3553485"/>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4</a:t>
            </a:r>
            <a:endParaRPr lang="en-US" sz="3200" dirty="0">
              <a:solidFill>
                <a:schemeClr val="tx1"/>
              </a:solidFill>
            </a:endParaRPr>
          </a:p>
        </p:txBody>
      </p:sp>
      <p:pic>
        <p:nvPicPr>
          <p:cNvPr id="7" name="Hình ảnh 6" descr="Ảnh có chứa bức vẽ, Tác phẩm nghệ thuật của trẻ con, cây cọ, hình vẽ&#10;&#10;Mô tả được tạo tự động">
            <a:extLst>
              <a:ext uri="{FF2B5EF4-FFF2-40B4-BE49-F238E27FC236}">
                <a16:creationId xmlns:a16="http://schemas.microsoft.com/office/drawing/2014/main" xmlns="" id="{F2E2C6CE-1635-0706-4FA7-5B042D7E059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1"/>
          <a:stretch/>
        </p:blipFill>
        <p:spPr>
          <a:xfrm>
            <a:off x="9301664" y="1401947"/>
            <a:ext cx="2350449" cy="1736441"/>
          </a:xfrm>
          <a:prstGeom prst="ellipse">
            <a:avLst/>
          </a:prstGeom>
        </p:spPr>
      </p:pic>
      <p:sp>
        <p:nvSpPr>
          <p:cNvPr id="27" name="Hình Bầu dục 26">
            <a:extLst>
              <a:ext uri="{FF2B5EF4-FFF2-40B4-BE49-F238E27FC236}">
                <a16:creationId xmlns:a16="http://schemas.microsoft.com/office/drawing/2014/main" xmlns="" id="{D7AAA2FC-1782-6E33-2FE6-A617B2D51BCE}"/>
              </a:ext>
            </a:extLst>
          </p:cNvPr>
          <p:cNvSpPr/>
          <p:nvPr/>
        </p:nvSpPr>
        <p:spPr>
          <a:xfrm>
            <a:off x="10470808" y="974169"/>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5</a:t>
            </a:r>
            <a:endParaRPr lang="en-US" sz="3200" dirty="0">
              <a:solidFill>
                <a:schemeClr val="tx1"/>
              </a:solidFill>
            </a:endParaRPr>
          </a:p>
        </p:txBody>
      </p:sp>
      <p:grpSp>
        <p:nvGrpSpPr>
          <p:cNvPr id="35" name="Nhóm 34">
            <a:extLst>
              <a:ext uri="{FF2B5EF4-FFF2-40B4-BE49-F238E27FC236}">
                <a16:creationId xmlns:a16="http://schemas.microsoft.com/office/drawing/2014/main" xmlns="" id="{040464BA-FA0B-30D9-EE2C-81B7EFD359B9}"/>
              </a:ext>
            </a:extLst>
          </p:cNvPr>
          <p:cNvGrpSpPr/>
          <p:nvPr/>
        </p:nvGrpSpPr>
        <p:grpSpPr>
          <a:xfrm>
            <a:off x="1143726" y="619147"/>
            <a:ext cx="1122748" cy="1142149"/>
            <a:chOff x="10404836" y="640885"/>
            <a:chExt cx="1122748" cy="1142149"/>
          </a:xfrm>
        </p:grpSpPr>
        <p:sp>
          <p:nvSpPr>
            <p:cNvPr id="36" name="Hình Bầu dục 35">
              <a:extLst>
                <a:ext uri="{FF2B5EF4-FFF2-40B4-BE49-F238E27FC236}">
                  <a16:creationId xmlns:a16="http://schemas.microsoft.com/office/drawing/2014/main" xmlns="" id="{C07E6D21-7904-E160-224C-5A18C8FB0F80}"/>
                </a:ext>
              </a:extLst>
            </p:cNvPr>
            <p:cNvSpPr/>
            <p:nvPr/>
          </p:nvSpPr>
          <p:spPr>
            <a:xfrm>
              <a:off x="10404836" y="827313"/>
              <a:ext cx="1122748" cy="877371"/>
            </a:xfrm>
            <a:prstGeom prst="ellipse">
              <a:avLst/>
            </a:prstGeom>
            <a:solidFill>
              <a:srgbClr val="CEE9B1"/>
            </a:solid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37" name="Hình ảnh 36">
              <a:extLst>
                <a:ext uri="{FF2B5EF4-FFF2-40B4-BE49-F238E27FC236}">
                  <a16:creationId xmlns:a16="http://schemas.microsoft.com/office/drawing/2014/main" xmlns="" id="{A52A1C00-B7E7-B278-D55A-5A6DA6F60EF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74" t="14204" r="46328" b="43125"/>
            <a:stretch/>
          </p:blipFill>
          <p:spPr>
            <a:xfrm>
              <a:off x="10506050" y="640885"/>
              <a:ext cx="999693" cy="1142149"/>
            </a:xfrm>
            <a:prstGeom prst="rect">
              <a:avLst/>
            </a:prstGeom>
          </p:spPr>
        </p:pic>
      </p:grpSp>
    </p:spTree>
    <p:extLst>
      <p:ext uri="{BB962C8B-B14F-4D97-AF65-F5344CB8AC3E}">
        <p14:creationId xmlns:p14="http://schemas.microsoft.com/office/powerpoint/2010/main" val="2859430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1">
            <a:extLst>
              <a:ext uri="{FF2B5EF4-FFF2-40B4-BE49-F238E27FC236}">
                <a16:creationId xmlns:a16="http://schemas.microsoft.com/office/drawing/2014/main" xmlns="" id="{0A930E66-4133-1959-97CF-7182ED9459F0}"/>
              </a:ext>
            </a:extLst>
          </p:cNvPr>
          <p:cNvSpPr/>
          <p:nvPr/>
        </p:nvSpPr>
        <p:spPr>
          <a:xfrm>
            <a:off x="442050" y="542654"/>
            <a:ext cx="11307899" cy="5730704"/>
          </a:xfrm>
          <a:custGeom>
            <a:avLst/>
            <a:gdLst>
              <a:gd name="connsiteX0" fmla="*/ 0 w 11307899"/>
              <a:gd name="connsiteY0" fmla="*/ 571466 h 5730704"/>
              <a:gd name="connsiteX1" fmla="*/ 571466 w 11307899"/>
              <a:gd name="connsiteY1" fmla="*/ 0 h 5730704"/>
              <a:gd name="connsiteX2" fmla="*/ 10736433 w 11307899"/>
              <a:gd name="connsiteY2" fmla="*/ 0 h 5730704"/>
              <a:gd name="connsiteX3" fmla="*/ 11307899 w 11307899"/>
              <a:gd name="connsiteY3" fmla="*/ 571466 h 5730704"/>
              <a:gd name="connsiteX4" fmla="*/ 11307899 w 11307899"/>
              <a:gd name="connsiteY4" fmla="*/ 5159238 h 5730704"/>
              <a:gd name="connsiteX5" fmla="*/ 10736433 w 11307899"/>
              <a:gd name="connsiteY5" fmla="*/ 5730704 h 5730704"/>
              <a:gd name="connsiteX6" fmla="*/ 571466 w 11307899"/>
              <a:gd name="connsiteY6" fmla="*/ 5730704 h 5730704"/>
              <a:gd name="connsiteX7" fmla="*/ 0 w 11307899"/>
              <a:gd name="connsiteY7" fmla="*/ 5159238 h 5730704"/>
              <a:gd name="connsiteX8" fmla="*/ 0 w 11307899"/>
              <a:gd name="connsiteY8" fmla="*/ 571466 h 573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899" h="5730704" fill="none" extrusionOk="0">
                <a:moveTo>
                  <a:pt x="0" y="571466"/>
                </a:moveTo>
                <a:cubicBezTo>
                  <a:pt x="1108" y="285847"/>
                  <a:pt x="269131" y="22284"/>
                  <a:pt x="571466" y="0"/>
                </a:cubicBezTo>
                <a:cubicBezTo>
                  <a:pt x="1697778" y="72427"/>
                  <a:pt x="6050481" y="61419"/>
                  <a:pt x="10736433" y="0"/>
                </a:cubicBezTo>
                <a:cubicBezTo>
                  <a:pt x="11048460" y="-24676"/>
                  <a:pt x="11292033" y="251055"/>
                  <a:pt x="11307899" y="571466"/>
                </a:cubicBezTo>
                <a:cubicBezTo>
                  <a:pt x="11408775" y="1960771"/>
                  <a:pt x="11200586" y="4179922"/>
                  <a:pt x="11307899" y="5159238"/>
                </a:cubicBezTo>
                <a:cubicBezTo>
                  <a:pt x="11310753" y="5460365"/>
                  <a:pt x="11019888" y="5694655"/>
                  <a:pt x="10736433" y="5730704"/>
                </a:cubicBezTo>
                <a:cubicBezTo>
                  <a:pt x="8441191" y="5760531"/>
                  <a:pt x="3729334" y="5651398"/>
                  <a:pt x="571466" y="5730704"/>
                </a:cubicBezTo>
                <a:cubicBezTo>
                  <a:pt x="281857" y="5727765"/>
                  <a:pt x="-17299" y="5478271"/>
                  <a:pt x="0" y="5159238"/>
                </a:cubicBezTo>
                <a:cubicBezTo>
                  <a:pt x="50037" y="3760672"/>
                  <a:pt x="770" y="2688165"/>
                  <a:pt x="0" y="571466"/>
                </a:cubicBezTo>
                <a:close/>
              </a:path>
              <a:path w="11307899" h="5730704" stroke="0" extrusionOk="0">
                <a:moveTo>
                  <a:pt x="0" y="571466"/>
                </a:moveTo>
                <a:cubicBezTo>
                  <a:pt x="5404" y="257327"/>
                  <a:pt x="265227" y="19528"/>
                  <a:pt x="571466" y="0"/>
                </a:cubicBezTo>
                <a:cubicBezTo>
                  <a:pt x="4791775" y="123000"/>
                  <a:pt x="8199925" y="-96860"/>
                  <a:pt x="10736433" y="0"/>
                </a:cubicBezTo>
                <a:cubicBezTo>
                  <a:pt x="11030354" y="-16532"/>
                  <a:pt x="11326497" y="218360"/>
                  <a:pt x="11307899" y="571466"/>
                </a:cubicBezTo>
                <a:cubicBezTo>
                  <a:pt x="11311072" y="2241679"/>
                  <a:pt x="11402166" y="4553757"/>
                  <a:pt x="11307899" y="5159238"/>
                </a:cubicBezTo>
                <a:cubicBezTo>
                  <a:pt x="11263841" y="5490811"/>
                  <a:pt x="10991911" y="5720862"/>
                  <a:pt x="10736433" y="5730704"/>
                </a:cubicBezTo>
                <a:cubicBezTo>
                  <a:pt x="7529631" y="5569997"/>
                  <a:pt x="5459223" y="5770371"/>
                  <a:pt x="571466" y="5730704"/>
                </a:cubicBezTo>
                <a:cubicBezTo>
                  <a:pt x="219804" y="5723423"/>
                  <a:pt x="-28983" y="5461720"/>
                  <a:pt x="0" y="5159238"/>
                </a:cubicBezTo>
                <a:cubicBezTo>
                  <a:pt x="32216" y="4181260"/>
                  <a:pt x="57206" y="1174450"/>
                  <a:pt x="0" y="571466"/>
                </a:cubicBezTo>
                <a:close/>
              </a:path>
            </a:pathLst>
          </a:custGeom>
          <a:solidFill>
            <a:srgbClr val="FFFFFF">
              <a:alpha val="80000"/>
            </a:srgb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34" name="Nhóm 33">
            <a:extLst>
              <a:ext uri="{FF2B5EF4-FFF2-40B4-BE49-F238E27FC236}">
                <a16:creationId xmlns:a16="http://schemas.microsoft.com/office/drawing/2014/main" xmlns="" id="{200D4811-5111-F562-90DA-1E92749CF32A}"/>
              </a:ext>
            </a:extLst>
          </p:cNvPr>
          <p:cNvGrpSpPr/>
          <p:nvPr/>
        </p:nvGrpSpPr>
        <p:grpSpPr>
          <a:xfrm>
            <a:off x="832287" y="338032"/>
            <a:ext cx="9879447" cy="1692681"/>
            <a:chOff x="770339" y="882156"/>
            <a:chExt cx="9879447" cy="1692681"/>
          </a:xfrm>
        </p:grpSpPr>
        <p:grpSp>
          <p:nvGrpSpPr>
            <p:cNvPr id="20" name="Nhóm 19">
              <a:extLst>
                <a:ext uri="{FF2B5EF4-FFF2-40B4-BE49-F238E27FC236}">
                  <a16:creationId xmlns:a16="http://schemas.microsoft.com/office/drawing/2014/main" xmlns="" id="{7F242933-2D7F-CBAB-DEEE-55B0CF7A6BC3}"/>
                </a:ext>
              </a:extLst>
            </p:cNvPr>
            <p:cNvGrpSpPr/>
            <p:nvPr/>
          </p:nvGrpSpPr>
          <p:grpSpPr>
            <a:xfrm>
              <a:off x="1361725" y="1437565"/>
              <a:ext cx="9288061" cy="1137272"/>
              <a:chOff x="1413763" y="994041"/>
              <a:chExt cx="9288061" cy="1137272"/>
            </a:xfrm>
          </p:grpSpPr>
          <p:sp>
            <p:nvSpPr>
              <p:cNvPr id="22" name="Hình chữ nhật: Góc Tròn 21">
                <a:extLst>
                  <a:ext uri="{FF2B5EF4-FFF2-40B4-BE49-F238E27FC236}">
                    <a16:creationId xmlns:a16="http://schemas.microsoft.com/office/drawing/2014/main" xmlns="" id="{42AD5BE7-2BE1-E9EC-3E64-E3E7C18742E1}"/>
                  </a:ext>
                </a:extLst>
              </p:cNvPr>
              <p:cNvSpPr/>
              <p:nvPr/>
            </p:nvSpPr>
            <p:spPr>
              <a:xfrm>
                <a:off x="1413763" y="994041"/>
                <a:ext cx="9288061" cy="1137272"/>
              </a:xfrm>
              <a:custGeom>
                <a:avLst/>
                <a:gdLst>
                  <a:gd name="connsiteX0" fmla="*/ 0 w 9288061"/>
                  <a:gd name="connsiteY0" fmla="*/ 189549 h 1137272"/>
                  <a:gd name="connsiteX1" fmla="*/ 189549 w 9288061"/>
                  <a:gd name="connsiteY1" fmla="*/ 0 h 1137272"/>
                  <a:gd name="connsiteX2" fmla="*/ 516211 w 9288061"/>
                  <a:gd name="connsiteY2" fmla="*/ 0 h 1137272"/>
                  <a:gd name="connsiteX3" fmla="*/ 1110142 w 9288061"/>
                  <a:gd name="connsiteY3" fmla="*/ 0 h 1137272"/>
                  <a:gd name="connsiteX4" fmla="*/ 1614983 w 9288061"/>
                  <a:gd name="connsiteY4" fmla="*/ 0 h 1137272"/>
                  <a:gd name="connsiteX5" fmla="*/ 2030735 w 9288061"/>
                  <a:gd name="connsiteY5" fmla="*/ 0 h 1137272"/>
                  <a:gd name="connsiteX6" fmla="*/ 2624666 w 9288061"/>
                  <a:gd name="connsiteY6" fmla="*/ 0 h 1137272"/>
                  <a:gd name="connsiteX7" fmla="*/ 3307686 w 9288061"/>
                  <a:gd name="connsiteY7" fmla="*/ 0 h 1137272"/>
                  <a:gd name="connsiteX8" fmla="*/ 3634348 w 9288061"/>
                  <a:gd name="connsiteY8" fmla="*/ 0 h 1137272"/>
                  <a:gd name="connsiteX9" fmla="*/ 4228279 w 9288061"/>
                  <a:gd name="connsiteY9" fmla="*/ 0 h 1137272"/>
                  <a:gd name="connsiteX10" fmla="*/ 4644031 w 9288061"/>
                  <a:gd name="connsiteY10" fmla="*/ 0 h 1137272"/>
                  <a:gd name="connsiteX11" fmla="*/ 5237961 w 9288061"/>
                  <a:gd name="connsiteY11" fmla="*/ 0 h 1137272"/>
                  <a:gd name="connsiteX12" fmla="*/ 5742803 w 9288061"/>
                  <a:gd name="connsiteY12" fmla="*/ 0 h 1137272"/>
                  <a:gd name="connsiteX13" fmla="*/ 6247644 w 9288061"/>
                  <a:gd name="connsiteY13" fmla="*/ 0 h 1137272"/>
                  <a:gd name="connsiteX14" fmla="*/ 6752485 w 9288061"/>
                  <a:gd name="connsiteY14" fmla="*/ 0 h 1137272"/>
                  <a:gd name="connsiteX15" fmla="*/ 7079147 w 9288061"/>
                  <a:gd name="connsiteY15" fmla="*/ 0 h 1137272"/>
                  <a:gd name="connsiteX16" fmla="*/ 7762168 w 9288061"/>
                  <a:gd name="connsiteY16" fmla="*/ 0 h 1137272"/>
                  <a:gd name="connsiteX17" fmla="*/ 8177919 w 9288061"/>
                  <a:gd name="connsiteY17" fmla="*/ 0 h 1137272"/>
                  <a:gd name="connsiteX18" fmla="*/ 9098512 w 9288061"/>
                  <a:gd name="connsiteY18" fmla="*/ 0 h 1137272"/>
                  <a:gd name="connsiteX19" fmla="*/ 9288061 w 9288061"/>
                  <a:gd name="connsiteY19" fmla="*/ 189549 h 1137272"/>
                  <a:gd name="connsiteX20" fmla="*/ 9288061 w 9288061"/>
                  <a:gd name="connsiteY20" fmla="*/ 583799 h 1137272"/>
                  <a:gd name="connsiteX21" fmla="*/ 9288061 w 9288061"/>
                  <a:gd name="connsiteY21" fmla="*/ 947723 h 1137272"/>
                  <a:gd name="connsiteX22" fmla="*/ 9098512 w 9288061"/>
                  <a:gd name="connsiteY22" fmla="*/ 1137272 h 1137272"/>
                  <a:gd name="connsiteX23" fmla="*/ 8682760 w 9288061"/>
                  <a:gd name="connsiteY23" fmla="*/ 1137272 h 1137272"/>
                  <a:gd name="connsiteX24" fmla="*/ 8088830 w 9288061"/>
                  <a:gd name="connsiteY24" fmla="*/ 1137272 h 1137272"/>
                  <a:gd name="connsiteX25" fmla="*/ 7673078 w 9288061"/>
                  <a:gd name="connsiteY25" fmla="*/ 1137272 h 1137272"/>
                  <a:gd name="connsiteX26" fmla="*/ 7257326 w 9288061"/>
                  <a:gd name="connsiteY26" fmla="*/ 1137272 h 1137272"/>
                  <a:gd name="connsiteX27" fmla="*/ 6663395 w 9288061"/>
                  <a:gd name="connsiteY27" fmla="*/ 1137272 h 1137272"/>
                  <a:gd name="connsiteX28" fmla="*/ 6158554 w 9288061"/>
                  <a:gd name="connsiteY28" fmla="*/ 1137272 h 1137272"/>
                  <a:gd name="connsiteX29" fmla="*/ 5386444 w 9288061"/>
                  <a:gd name="connsiteY29" fmla="*/ 1137272 h 1137272"/>
                  <a:gd name="connsiteX30" fmla="*/ 5059782 w 9288061"/>
                  <a:gd name="connsiteY30" fmla="*/ 1137272 h 1137272"/>
                  <a:gd name="connsiteX31" fmla="*/ 4376762 w 9288061"/>
                  <a:gd name="connsiteY31" fmla="*/ 1137272 h 1137272"/>
                  <a:gd name="connsiteX32" fmla="*/ 3604651 w 9288061"/>
                  <a:gd name="connsiteY32" fmla="*/ 1137272 h 1137272"/>
                  <a:gd name="connsiteX33" fmla="*/ 3099810 w 9288061"/>
                  <a:gd name="connsiteY33" fmla="*/ 1137272 h 1137272"/>
                  <a:gd name="connsiteX34" fmla="*/ 2505879 w 9288061"/>
                  <a:gd name="connsiteY34" fmla="*/ 1137272 h 1137272"/>
                  <a:gd name="connsiteX35" fmla="*/ 2001038 w 9288061"/>
                  <a:gd name="connsiteY35" fmla="*/ 1137272 h 1137272"/>
                  <a:gd name="connsiteX36" fmla="*/ 1585287 w 9288061"/>
                  <a:gd name="connsiteY36" fmla="*/ 1137272 h 1137272"/>
                  <a:gd name="connsiteX37" fmla="*/ 1258625 w 9288061"/>
                  <a:gd name="connsiteY37" fmla="*/ 1137272 h 1137272"/>
                  <a:gd name="connsiteX38" fmla="*/ 189549 w 9288061"/>
                  <a:gd name="connsiteY38" fmla="*/ 1137272 h 1137272"/>
                  <a:gd name="connsiteX39" fmla="*/ 0 w 9288061"/>
                  <a:gd name="connsiteY39" fmla="*/ 947723 h 1137272"/>
                  <a:gd name="connsiteX40" fmla="*/ 0 w 9288061"/>
                  <a:gd name="connsiteY40" fmla="*/ 576218 h 1137272"/>
                  <a:gd name="connsiteX41" fmla="*/ 0 w 9288061"/>
                  <a:gd name="connsiteY41" fmla="*/ 189549 h 113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288061" h="1137272" fill="none" extrusionOk="0">
                    <a:moveTo>
                      <a:pt x="0" y="189549"/>
                    </a:moveTo>
                    <a:cubicBezTo>
                      <a:pt x="22180" y="91786"/>
                      <a:pt x="82745" y="24278"/>
                      <a:pt x="189549" y="0"/>
                    </a:cubicBezTo>
                    <a:cubicBezTo>
                      <a:pt x="338818" y="-15070"/>
                      <a:pt x="418405" y="13910"/>
                      <a:pt x="516211" y="0"/>
                    </a:cubicBezTo>
                    <a:cubicBezTo>
                      <a:pt x="614017" y="-13910"/>
                      <a:pt x="987130" y="64521"/>
                      <a:pt x="1110142" y="0"/>
                    </a:cubicBezTo>
                    <a:cubicBezTo>
                      <a:pt x="1233154" y="-64521"/>
                      <a:pt x="1471702" y="58593"/>
                      <a:pt x="1614983" y="0"/>
                    </a:cubicBezTo>
                    <a:cubicBezTo>
                      <a:pt x="1758264" y="-58593"/>
                      <a:pt x="1862442" y="40228"/>
                      <a:pt x="2030735" y="0"/>
                    </a:cubicBezTo>
                    <a:cubicBezTo>
                      <a:pt x="2199028" y="-40228"/>
                      <a:pt x="2345147" y="53298"/>
                      <a:pt x="2624666" y="0"/>
                    </a:cubicBezTo>
                    <a:cubicBezTo>
                      <a:pt x="2904185" y="-53298"/>
                      <a:pt x="2982663" y="77266"/>
                      <a:pt x="3307686" y="0"/>
                    </a:cubicBezTo>
                    <a:cubicBezTo>
                      <a:pt x="3632709" y="-77266"/>
                      <a:pt x="3481203" y="662"/>
                      <a:pt x="3634348" y="0"/>
                    </a:cubicBezTo>
                    <a:cubicBezTo>
                      <a:pt x="3787493" y="-662"/>
                      <a:pt x="4086662" y="14467"/>
                      <a:pt x="4228279" y="0"/>
                    </a:cubicBezTo>
                    <a:cubicBezTo>
                      <a:pt x="4369896" y="-14467"/>
                      <a:pt x="4476136" y="38020"/>
                      <a:pt x="4644031" y="0"/>
                    </a:cubicBezTo>
                    <a:cubicBezTo>
                      <a:pt x="4811926" y="-38020"/>
                      <a:pt x="5097854" y="53598"/>
                      <a:pt x="5237961" y="0"/>
                    </a:cubicBezTo>
                    <a:cubicBezTo>
                      <a:pt x="5378068" y="-53598"/>
                      <a:pt x="5612153" y="33951"/>
                      <a:pt x="5742803" y="0"/>
                    </a:cubicBezTo>
                    <a:cubicBezTo>
                      <a:pt x="5873453" y="-33951"/>
                      <a:pt x="6058525" y="32459"/>
                      <a:pt x="6247644" y="0"/>
                    </a:cubicBezTo>
                    <a:cubicBezTo>
                      <a:pt x="6436763" y="-32459"/>
                      <a:pt x="6646338" y="36705"/>
                      <a:pt x="6752485" y="0"/>
                    </a:cubicBezTo>
                    <a:cubicBezTo>
                      <a:pt x="6858632" y="-36705"/>
                      <a:pt x="7000995" y="19069"/>
                      <a:pt x="7079147" y="0"/>
                    </a:cubicBezTo>
                    <a:cubicBezTo>
                      <a:pt x="7157299" y="-19069"/>
                      <a:pt x="7450870" y="10995"/>
                      <a:pt x="7762168" y="0"/>
                    </a:cubicBezTo>
                    <a:cubicBezTo>
                      <a:pt x="8073466" y="-10995"/>
                      <a:pt x="8056251" y="25700"/>
                      <a:pt x="8177919" y="0"/>
                    </a:cubicBezTo>
                    <a:cubicBezTo>
                      <a:pt x="8299587" y="-25700"/>
                      <a:pt x="8743703" y="60311"/>
                      <a:pt x="9098512" y="0"/>
                    </a:cubicBezTo>
                    <a:cubicBezTo>
                      <a:pt x="9207439" y="-5245"/>
                      <a:pt x="9264828" y="90393"/>
                      <a:pt x="9288061" y="189549"/>
                    </a:cubicBezTo>
                    <a:cubicBezTo>
                      <a:pt x="9304951" y="273507"/>
                      <a:pt x="9264913" y="496523"/>
                      <a:pt x="9288061" y="583799"/>
                    </a:cubicBezTo>
                    <a:cubicBezTo>
                      <a:pt x="9311209" y="671075"/>
                      <a:pt x="9285840" y="862957"/>
                      <a:pt x="9288061" y="947723"/>
                    </a:cubicBezTo>
                    <a:cubicBezTo>
                      <a:pt x="9285442" y="1021637"/>
                      <a:pt x="9211104" y="1126495"/>
                      <a:pt x="9098512" y="1137272"/>
                    </a:cubicBezTo>
                    <a:cubicBezTo>
                      <a:pt x="8996195" y="1160053"/>
                      <a:pt x="8768681" y="1135798"/>
                      <a:pt x="8682760" y="1137272"/>
                    </a:cubicBezTo>
                    <a:cubicBezTo>
                      <a:pt x="8596839" y="1138746"/>
                      <a:pt x="8354021" y="1107351"/>
                      <a:pt x="8088830" y="1137272"/>
                    </a:cubicBezTo>
                    <a:cubicBezTo>
                      <a:pt x="7823639" y="1167193"/>
                      <a:pt x="7880470" y="1109840"/>
                      <a:pt x="7673078" y="1137272"/>
                    </a:cubicBezTo>
                    <a:cubicBezTo>
                      <a:pt x="7465686" y="1164704"/>
                      <a:pt x="7354453" y="1127932"/>
                      <a:pt x="7257326" y="1137272"/>
                    </a:cubicBezTo>
                    <a:cubicBezTo>
                      <a:pt x="7160199" y="1146612"/>
                      <a:pt x="6944091" y="1100495"/>
                      <a:pt x="6663395" y="1137272"/>
                    </a:cubicBezTo>
                    <a:cubicBezTo>
                      <a:pt x="6382699" y="1174049"/>
                      <a:pt x="6409598" y="1086228"/>
                      <a:pt x="6158554" y="1137272"/>
                    </a:cubicBezTo>
                    <a:cubicBezTo>
                      <a:pt x="5907510" y="1188316"/>
                      <a:pt x="5604630" y="1122427"/>
                      <a:pt x="5386444" y="1137272"/>
                    </a:cubicBezTo>
                    <a:cubicBezTo>
                      <a:pt x="5168258" y="1152117"/>
                      <a:pt x="5134478" y="1106866"/>
                      <a:pt x="5059782" y="1137272"/>
                    </a:cubicBezTo>
                    <a:cubicBezTo>
                      <a:pt x="4985086" y="1167678"/>
                      <a:pt x="4607318" y="1072208"/>
                      <a:pt x="4376762" y="1137272"/>
                    </a:cubicBezTo>
                    <a:cubicBezTo>
                      <a:pt x="4146206" y="1202336"/>
                      <a:pt x="3815245" y="1093571"/>
                      <a:pt x="3604651" y="1137272"/>
                    </a:cubicBezTo>
                    <a:cubicBezTo>
                      <a:pt x="3394057" y="1180973"/>
                      <a:pt x="3309775" y="1080997"/>
                      <a:pt x="3099810" y="1137272"/>
                    </a:cubicBezTo>
                    <a:cubicBezTo>
                      <a:pt x="2889845" y="1193547"/>
                      <a:pt x="2782900" y="1086816"/>
                      <a:pt x="2505879" y="1137272"/>
                    </a:cubicBezTo>
                    <a:cubicBezTo>
                      <a:pt x="2228858" y="1187728"/>
                      <a:pt x="2242937" y="1087348"/>
                      <a:pt x="2001038" y="1137272"/>
                    </a:cubicBezTo>
                    <a:cubicBezTo>
                      <a:pt x="1759139" y="1187196"/>
                      <a:pt x="1781305" y="1125713"/>
                      <a:pt x="1585287" y="1137272"/>
                    </a:cubicBezTo>
                    <a:cubicBezTo>
                      <a:pt x="1389269" y="1148831"/>
                      <a:pt x="1364636" y="1100129"/>
                      <a:pt x="1258625" y="1137272"/>
                    </a:cubicBezTo>
                    <a:cubicBezTo>
                      <a:pt x="1152614" y="1174415"/>
                      <a:pt x="446448" y="1030455"/>
                      <a:pt x="189549" y="1137272"/>
                    </a:cubicBezTo>
                    <a:cubicBezTo>
                      <a:pt x="56103" y="1143080"/>
                      <a:pt x="9023" y="1028399"/>
                      <a:pt x="0" y="947723"/>
                    </a:cubicBezTo>
                    <a:cubicBezTo>
                      <a:pt x="-39864" y="809876"/>
                      <a:pt x="3503" y="663777"/>
                      <a:pt x="0" y="576218"/>
                    </a:cubicBezTo>
                    <a:cubicBezTo>
                      <a:pt x="-3503" y="488659"/>
                      <a:pt x="23177" y="288504"/>
                      <a:pt x="0" y="189549"/>
                    </a:cubicBezTo>
                    <a:close/>
                  </a:path>
                  <a:path w="9288061" h="1137272" stroke="0" extrusionOk="0">
                    <a:moveTo>
                      <a:pt x="0" y="189549"/>
                    </a:moveTo>
                    <a:cubicBezTo>
                      <a:pt x="-2630" y="89154"/>
                      <a:pt x="85363" y="-9524"/>
                      <a:pt x="189549" y="0"/>
                    </a:cubicBezTo>
                    <a:cubicBezTo>
                      <a:pt x="350433" y="-17265"/>
                      <a:pt x="575371" y="52314"/>
                      <a:pt x="694390" y="0"/>
                    </a:cubicBezTo>
                    <a:cubicBezTo>
                      <a:pt x="813409" y="-52314"/>
                      <a:pt x="923406" y="7607"/>
                      <a:pt x="1110142" y="0"/>
                    </a:cubicBezTo>
                    <a:cubicBezTo>
                      <a:pt x="1296878" y="-7607"/>
                      <a:pt x="1334491" y="24898"/>
                      <a:pt x="1525893" y="0"/>
                    </a:cubicBezTo>
                    <a:cubicBezTo>
                      <a:pt x="1717295" y="-24898"/>
                      <a:pt x="1899212" y="47056"/>
                      <a:pt x="2119824" y="0"/>
                    </a:cubicBezTo>
                    <a:cubicBezTo>
                      <a:pt x="2340436" y="-47056"/>
                      <a:pt x="2684134" y="59836"/>
                      <a:pt x="2891934" y="0"/>
                    </a:cubicBezTo>
                    <a:cubicBezTo>
                      <a:pt x="3099734" y="-59836"/>
                      <a:pt x="3159156" y="56967"/>
                      <a:pt x="3396776" y="0"/>
                    </a:cubicBezTo>
                    <a:cubicBezTo>
                      <a:pt x="3634396" y="-56967"/>
                      <a:pt x="3710507" y="31146"/>
                      <a:pt x="3990707" y="0"/>
                    </a:cubicBezTo>
                    <a:cubicBezTo>
                      <a:pt x="4270907" y="-31146"/>
                      <a:pt x="4176341" y="27940"/>
                      <a:pt x="4317369" y="0"/>
                    </a:cubicBezTo>
                    <a:cubicBezTo>
                      <a:pt x="4458397" y="-27940"/>
                      <a:pt x="4779042" y="23696"/>
                      <a:pt x="4911299" y="0"/>
                    </a:cubicBezTo>
                    <a:cubicBezTo>
                      <a:pt x="5043556" y="-23696"/>
                      <a:pt x="5316656" y="24820"/>
                      <a:pt x="5505230" y="0"/>
                    </a:cubicBezTo>
                    <a:cubicBezTo>
                      <a:pt x="5693804" y="-24820"/>
                      <a:pt x="5835898" y="32523"/>
                      <a:pt x="6099161" y="0"/>
                    </a:cubicBezTo>
                    <a:cubicBezTo>
                      <a:pt x="6362424" y="-32523"/>
                      <a:pt x="6582119" y="42991"/>
                      <a:pt x="6782182" y="0"/>
                    </a:cubicBezTo>
                    <a:cubicBezTo>
                      <a:pt x="6982245" y="-42991"/>
                      <a:pt x="7022029" y="6831"/>
                      <a:pt x="7197933" y="0"/>
                    </a:cubicBezTo>
                    <a:cubicBezTo>
                      <a:pt x="7373837" y="-6831"/>
                      <a:pt x="7656641" y="13058"/>
                      <a:pt x="7880954" y="0"/>
                    </a:cubicBezTo>
                    <a:cubicBezTo>
                      <a:pt x="8105267" y="-13058"/>
                      <a:pt x="8149988" y="6548"/>
                      <a:pt x="8296705" y="0"/>
                    </a:cubicBezTo>
                    <a:cubicBezTo>
                      <a:pt x="8443422" y="-6548"/>
                      <a:pt x="8911333" y="11952"/>
                      <a:pt x="9098512" y="0"/>
                    </a:cubicBezTo>
                    <a:cubicBezTo>
                      <a:pt x="9210755" y="21085"/>
                      <a:pt x="9306093" y="80507"/>
                      <a:pt x="9288061" y="189549"/>
                    </a:cubicBezTo>
                    <a:cubicBezTo>
                      <a:pt x="9322657" y="332098"/>
                      <a:pt x="9245070" y="432519"/>
                      <a:pt x="9288061" y="576218"/>
                    </a:cubicBezTo>
                    <a:cubicBezTo>
                      <a:pt x="9331052" y="719917"/>
                      <a:pt x="9285330" y="795936"/>
                      <a:pt x="9288061" y="947723"/>
                    </a:cubicBezTo>
                    <a:cubicBezTo>
                      <a:pt x="9286605" y="1055771"/>
                      <a:pt x="9194734" y="1136384"/>
                      <a:pt x="9098512" y="1137272"/>
                    </a:cubicBezTo>
                    <a:cubicBezTo>
                      <a:pt x="8809894" y="1159442"/>
                      <a:pt x="8643925" y="1097090"/>
                      <a:pt x="8504581" y="1137272"/>
                    </a:cubicBezTo>
                    <a:cubicBezTo>
                      <a:pt x="8365237" y="1177454"/>
                      <a:pt x="8167346" y="1082635"/>
                      <a:pt x="7910650" y="1137272"/>
                    </a:cubicBezTo>
                    <a:cubicBezTo>
                      <a:pt x="7653954" y="1191909"/>
                      <a:pt x="7643096" y="1133884"/>
                      <a:pt x="7405809" y="1137272"/>
                    </a:cubicBezTo>
                    <a:cubicBezTo>
                      <a:pt x="7168522" y="1140660"/>
                      <a:pt x="7071554" y="1128625"/>
                      <a:pt x="6811878" y="1137272"/>
                    </a:cubicBezTo>
                    <a:cubicBezTo>
                      <a:pt x="6552202" y="1145919"/>
                      <a:pt x="6525013" y="1107922"/>
                      <a:pt x="6396127" y="1137272"/>
                    </a:cubicBezTo>
                    <a:cubicBezTo>
                      <a:pt x="6267241" y="1166622"/>
                      <a:pt x="6095337" y="1115722"/>
                      <a:pt x="5891285" y="1137272"/>
                    </a:cubicBezTo>
                    <a:cubicBezTo>
                      <a:pt x="5687233" y="1158822"/>
                      <a:pt x="5370695" y="1060152"/>
                      <a:pt x="5208265" y="1137272"/>
                    </a:cubicBezTo>
                    <a:cubicBezTo>
                      <a:pt x="5045835" y="1214392"/>
                      <a:pt x="4672763" y="1073476"/>
                      <a:pt x="4525244" y="1137272"/>
                    </a:cubicBezTo>
                    <a:cubicBezTo>
                      <a:pt x="4377725" y="1201068"/>
                      <a:pt x="4066062" y="1087691"/>
                      <a:pt x="3931313" y="1137272"/>
                    </a:cubicBezTo>
                    <a:cubicBezTo>
                      <a:pt x="3796564" y="1186853"/>
                      <a:pt x="3605584" y="1119194"/>
                      <a:pt x="3515562" y="1137272"/>
                    </a:cubicBezTo>
                    <a:cubicBezTo>
                      <a:pt x="3425540" y="1155350"/>
                      <a:pt x="3298433" y="1123820"/>
                      <a:pt x="3099810" y="1137272"/>
                    </a:cubicBezTo>
                    <a:cubicBezTo>
                      <a:pt x="2901187" y="1150724"/>
                      <a:pt x="2841289" y="1134695"/>
                      <a:pt x="2594969" y="1137272"/>
                    </a:cubicBezTo>
                    <a:cubicBezTo>
                      <a:pt x="2348649" y="1139849"/>
                      <a:pt x="2389172" y="1120944"/>
                      <a:pt x="2268307" y="1137272"/>
                    </a:cubicBezTo>
                    <a:cubicBezTo>
                      <a:pt x="2147442" y="1153600"/>
                      <a:pt x="2099685" y="1106296"/>
                      <a:pt x="1941645" y="1137272"/>
                    </a:cubicBezTo>
                    <a:cubicBezTo>
                      <a:pt x="1783605" y="1168248"/>
                      <a:pt x="1617046" y="1130712"/>
                      <a:pt x="1436804" y="1137272"/>
                    </a:cubicBezTo>
                    <a:cubicBezTo>
                      <a:pt x="1256562" y="1143832"/>
                      <a:pt x="1195036" y="1118361"/>
                      <a:pt x="1021052" y="1137272"/>
                    </a:cubicBezTo>
                    <a:cubicBezTo>
                      <a:pt x="847068" y="1156183"/>
                      <a:pt x="493930" y="1066411"/>
                      <a:pt x="189549" y="1137272"/>
                    </a:cubicBezTo>
                    <a:cubicBezTo>
                      <a:pt x="68926" y="1133427"/>
                      <a:pt x="-167" y="1046101"/>
                      <a:pt x="0" y="947723"/>
                    </a:cubicBezTo>
                    <a:cubicBezTo>
                      <a:pt x="-24728" y="774321"/>
                      <a:pt x="18195" y="683364"/>
                      <a:pt x="0" y="561054"/>
                    </a:cubicBezTo>
                    <a:cubicBezTo>
                      <a:pt x="-18195" y="438744"/>
                      <a:pt x="3114" y="310160"/>
                      <a:pt x="0" y="189549"/>
                    </a:cubicBezTo>
                    <a:close/>
                  </a:path>
                </a:pathLst>
              </a:custGeom>
              <a:solidFill>
                <a:schemeClr val="bg1"/>
              </a:solidFill>
              <a:ln w="12700">
                <a:solidFill>
                  <a:srgbClr val="00B050"/>
                </a:solidFill>
                <a:extLst>
                  <a:ext uri="{C807C97D-BFC1-408E-A445-0C87EB9F89A2}">
                    <ask:lineSketchStyleProps xmlns:ask="http://schemas.microsoft.com/office/drawing/2018/sketchyshapes" xmlns="" sd="97475445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3">
                <a:extLst>
                  <a:ext uri="{FF2B5EF4-FFF2-40B4-BE49-F238E27FC236}">
                    <a16:creationId xmlns:a16="http://schemas.microsoft.com/office/drawing/2014/main" xmlns="" id="{A0305E1E-930B-0F0F-E07C-157AC6CB08F9}"/>
                  </a:ext>
                </a:extLst>
              </p:cNvPr>
              <p:cNvSpPr/>
              <p:nvPr/>
            </p:nvSpPr>
            <p:spPr>
              <a:xfrm>
                <a:off x="1778679" y="1017592"/>
                <a:ext cx="8656445" cy="1077218"/>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vi-VN" sz="3200" b="1" dirty="0">
                    <a:solidFill>
                      <a:srgbClr val="00B050"/>
                    </a:solidFill>
                    <a:ea typeface="LNTH-LuoLuoNotangYuanTi 1" panose="020B0604020202020204" charset="-128"/>
                    <a:cs typeface="LNTH-LuoLuoNotangYuanTi 1" panose="020B0604020202020204" charset="-128"/>
                  </a:rPr>
                  <a:t>Tìm từ ngữ, chi tiết miêu tả vẻ đẹp kì vĩ của hệ thống đê biển ở Hà Lan?</a:t>
                </a:r>
                <a:endParaRPr lang="en-US" sz="3200" b="1" dirty="0">
                  <a:solidFill>
                    <a:srgbClr val="00B050"/>
                  </a:solidFill>
                  <a:ea typeface="LNTH-LuoLuoNotangYuanTi 1" panose="020B0604020202020204" charset="-128"/>
                  <a:cs typeface="LNTH-LuoLuoNotangYuanTi 1" panose="020B0604020202020204" charset="-128"/>
                </a:endParaRPr>
              </a:p>
            </p:txBody>
          </p:sp>
        </p:grpSp>
        <p:pic>
          <p:nvPicPr>
            <p:cNvPr id="17" name="Hình ảnh 16" descr="Ảnh có chứa màu vàng, phim hoạt hình, ảnh chụp màn hình, minh họa&#10;&#10;Mô tả được tạo tự động">
              <a:extLst>
                <a:ext uri="{FF2B5EF4-FFF2-40B4-BE49-F238E27FC236}">
                  <a16:creationId xmlns:a16="http://schemas.microsoft.com/office/drawing/2014/main" xmlns="" id="{FB5C2DBF-4369-3A63-6A62-1380FA8F16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212" t="65845" r="44639" b="-1255"/>
            <a:stretch/>
          </p:blipFill>
          <p:spPr>
            <a:xfrm rot="20911495">
              <a:off x="770339" y="882156"/>
              <a:ext cx="1257299" cy="1550753"/>
            </a:xfrm>
            <a:prstGeom prst="rect">
              <a:avLst/>
            </a:prstGeom>
          </p:spPr>
        </p:pic>
      </p:grpSp>
      <p:pic>
        <p:nvPicPr>
          <p:cNvPr id="4" name="Picture 16" descr="Lighthouse on a beautiful island">
            <a:extLst>
              <a:ext uri="{FF2B5EF4-FFF2-40B4-BE49-F238E27FC236}">
                <a16:creationId xmlns:a16="http://schemas.microsoft.com/office/drawing/2014/main" xmlns="" id="{6FA71E27-B75E-8398-3AB9-56E1E4923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023" y="3856273"/>
            <a:ext cx="3397977" cy="3001727"/>
          </a:xfrm>
          <a:prstGeom prst="ellipse">
            <a:avLst/>
          </a:prstGeom>
          <a:noFill/>
          <a:extLst>
            <a:ext uri="{909E8E84-426E-40DD-AFC4-6F175D3DCCD1}">
              <a14:hiddenFill xmlns:a14="http://schemas.microsoft.com/office/drawing/2010/main">
                <a:solidFill>
                  <a:srgbClr val="FFFFFF"/>
                </a:solidFill>
              </a14:hiddenFill>
            </a:ext>
          </a:extLst>
        </p:spPr>
      </p:pic>
      <p:sp>
        <p:nvSpPr>
          <p:cNvPr id="3" name="Hộp Văn bản 2">
            <a:extLst>
              <a:ext uri="{FF2B5EF4-FFF2-40B4-BE49-F238E27FC236}">
                <a16:creationId xmlns:a16="http://schemas.microsoft.com/office/drawing/2014/main" xmlns="" id="{6028D667-F476-1A69-F8CF-B0A3CBCB2746}"/>
              </a:ext>
            </a:extLst>
          </p:cNvPr>
          <p:cNvSpPr txBox="1"/>
          <p:nvPr/>
        </p:nvSpPr>
        <p:spPr>
          <a:xfrm>
            <a:off x="1750489" y="2428726"/>
            <a:ext cx="8093785" cy="1523494"/>
          </a:xfrm>
          <a:custGeom>
            <a:avLst/>
            <a:gdLst>
              <a:gd name="connsiteX0" fmla="*/ 0 w 8093785"/>
              <a:gd name="connsiteY0" fmla="*/ 0 h 1523494"/>
              <a:gd name="connsiteX1" fmla="*/ 8093785 w 8093785"/>
              <a:gd name="connsiteY1" fmla="*/ 0 h 1523494"/>
              <a:gd name="connsiteX2" fmla="*/ 8093785 w 8093785"/>
              <a:gd name="connsiteY2" fmla="*/ 1523494 h 1523494"/>
              <a:gd name="connsiteX3" fmla="*/ 0 w 8093785"/>
              <a:gd name="connsiteY3" fmla="*/ 1523494 h 1523494"/>
              <a:gd name="connsiteX4" fmla="*/ 0 w 8093785"/>
              <a:gd name="connsiteY4" fmla="*/ 0 h 152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3785" h="1523494" fill="none" extrusionOk="0">
                <a:moveTo>
                  <a:pt x="0" y="0"/>
                </a:moveTo>
                <a:cubicBezTo>
                  <a:pt x="835677" y="-6806"/>
                  <a:pt x="6962733" y="-39608"/>
                  <a:pt x="8093785" y="0"/>
                </a:cubicBezTo>
                <a:cubicBezTo>
                  <a:pt x="8069842" y="167932"/>
                  <a:pt x="7990934" y="1144444"/>
                  <a:pt x="8093785" y="1523494"/>
                </a:cubicBezTo>
                <a:cubicBezTo>
                  <a:pt x="6106176" y="1687454"/>
                  <a:pt x="2463335" y="1591595"/>
                  <a:pt x="0" y="1523494"/>
                </a:cubicBezTo>
                <a:cubicBezTo>
                  <a:pt x="-28898" y="1008030"/>
                  <a:pt x="-19877" y="646146"/>
                  <a:pt x="0" y="0"/>
                </a:cubicBezTo>
                <a:close/>
              </a:path>
              <a:path w="8093785" h="1523494" stroke="0" extrusionOk="0">
                <a:moveTo>
                  <a:pt x="0" y="0"/>
                </a:moveTo>
                <a:cubicBezTo>
                  <a:pt x="3590890" y="164017"/>
                  <a:pt x="5742312" y="-86279"/>
                  <a:pt x="8093785" y="0"/>
                </a:cubicBezTo>
                <a:cubicBezTo>
                  <a:pt x="8205756" y="641903"/>
                  <a:pt x="8054678" y="1213222"/>
                  <a:pt x="8093785" y="1523494"/>
                </a:cubicBezTo>
                <a:cubicBezTo>
                  <a:pt x="6963437" y="1381958"/>
                  <a:pt x="1130160" y="1670386"/>
                  <a:pt x="0" y="1523494"/>
                </a:cubicBezTo>
                <a:cubicBezTo>
                  <a:pt x="52787" y="765270"/>
                  <a:pt x="-59817" y="617975"/>
                  <a:pt x="0" y="0"/>
                </a:cubicBezTo>
                <a:close/>
              </a:path>
            </a:pathLst>
          </a:custGeom>
          <a:solidFill>
            <a:schemeClr val="accent1">
              <a:lumMod val="20000"/>
              <a:lumOff val="80000"/>
            </a:schemeClr>
          </a:solidFill>
          <a:ln>
            <a:solidFill>
              <a:srgbClr val="0070C0"/>
            </a:solidFill>
            <a:prstDash val="lgDash"/>
            <a:extLst>
              <a:ext uri="{C807C97D-BFC1-408E-A445-0C87EB9F89A2}">
                <ask:lineSketchStyleProps xmlns:ask="http://schemas.microsoft.com/office/drawing/2018/sketchyshapes" xmlns="" sd="987145308">
                  <a:prstGeom prst="rect">
                    <a:avLst/>
                  </a:prstGeom>
                  <ask:type>
                    <ask:lineSketchCurved/>
                  </ask:type>
                </ask:lineSketchStyleProps>
              </a:ext>
            </a:extLst>
          </a:ln>
        </p:spPr>
        <p:txBody>
          <a:bodyPr wrap="square">
            <a:spAutoFit/>
          </a:bodyPr>
          <a:lstStyle/>
          <a:p>
            <a:pPr algn="just"/>
            <a:r>
              <a:rPr lang="en-US" sz="3100" dirty="0">
                <a:solidFill>
                  <a:schemeClr val="accent1"/>
                </a:solidFill>
              </a:rPr>
              <a:t> </a:t>
            </a:r>
            <a:r>
              <a:rPr lang="vi-VN" sz="3100" dirty="0">
                <a:solidFill>
                  <a:srgbClr val="000000"/>
                </a:solidFill>
              </a:rPr>
              <a:t>Vì thế, chính phủ đã xây dựng </a:t>
            </a:r>
            <a:r>
              <a:rPr lang="vi-VN" sz="3100" dirty="0">
                <a:solidFill>
                  <a:srgbClr val="000000"/>
                </a:solidFill>
                <a:highlight>
                  <a:srgbClr val="FFFF7D"/>
                </a:highlight>
              </a:rPr>
              <a:t>một con đê giữa biển có chiều dài 32 ki-lô-mét, rộng 90 mét, cao hơn 7 mét so với mực nước biển.</a:t>
            </a:r>
            <a:endParaRPr lang="vi-VN" sz="3100" b="0" i="0" dirty="0">
              <a:effectLst/>
              <a:highlight>
                <a:srgbClr val="FFFF7D"/>
              </a:highlight>
            </a:endParaRPr>
          </a:p>
        </p:txBody>
      </p:sp>
      <p:grpSp>
        <p:nvGrpSpPr>
          <p:cNvPr id="5" name="Nhóm 4">
            <a:extLst>
              <a:ext uri="{FF2B5EF4-FFF2-40B4-BE49-F238E27FC236}">
                <a16:creationId xmlns:a16="http://schemas.microsoft.com/office/drawing/2014/main" xmlns="" id="{190BEA3D-7EE3-E428-7EA5-525B80691716}"/>
              </a:ext>
            </a:extLst>
          </p:cNvPr>
          <p:cNvGrpSpPr/>
          <p:nvPr/>
        </p:nvGrpSpPr>
        <p:grpSpPr>
          <a:xfrm>
            <a:off x="442050" y="3750197"/>
            <a:ext cx="9642631" cy="3199249"/>
            <a:chOff x="1575902" y="1523745"/>
            <a:chExt cx="8295553" cy="5400493"/>
          </a:xfrm>
        </p:grpSpPr>
        <p:pic>
          <p:nvPicPr>
            <p:cNvPr id="6" name="Hình ảnh 5" descr="Ảnh có chứa phim hoạt hình, ảnh chụp màn hình&#10;&#10;Mô tả được tạo tự động">
              <a:extLst>
                <a:ext uri="{FF2B5EF4-FFF2-40B4-BE49-F238E27FC236}">
                  <a16:creationId xmlns:a16="http://schemas.microsoft.com/office/drawing/2014/main" xmlns="" id="{2E12A8CA-813D-AE30-81DF-80E21174AB7B}"/>
                </a:ext>
              </a:extLst>
            </p:cNvPr>
            <p:cNvPicPr>
              <a:picLocks noChangeAspect="1"/>
            </p:cNvPicPr>
            <p:nvPr/>
          </p:nvPicPr>
          <p:blipFill rotWithShape="1">
            <a:blip r:embed="rId4">
              <a:extLst>
                <a:ext uri="{28A0092B-C50C-407E-A947-70E740481C1C}">
                  <a14:useLocalDpi xmlns:a14="http://schemas.microsoft.com/office/drawing/2010/main" val="0"/>
                </a:ext>
              </a:extLst>
            </a:blip>
            <a:srcRect l="53691" t="8214" r="8040" b="45397"/>
            <a:stretch/>
          </p:blipFill>
          <p:spPr>
            <a:xfrm>
              <a:off x="1575902" y="1523745"/>
              <a:ext cx="8295553" cy="5400493"/>
            </a:xfrm>
            <a:prstGeom prst="rect">
              <a:avLst/>
            </a:prstGeom>
          </p:spPr>
        </p:pic>
        <p:sp>
          <p:nvSpPr>
            <p:cNvPr id="7" name="Hộp Văn bản 6">
              <a:extLst>
                <a:ext uri="{FF2B5EF4-FFF2-40B4-BE49-F238E27FC236}">
                  <a16:creationId xmlns:a16="http://schemas.microsoft.com/office/drawing/2014/main" xmlns="" id="{F2BA1509-F1A0-E764-E247-BD1E7A249C4C}"/>
                </a:ext>
              </a:extLst>
            </p:cNvPr>
            <p:cNvSpPr txBox="1"/>
            <p:nvPr/>
          </p:nvSpPr>
          <p:spPr>
            <a:xfrm>
              <a:off x="3330821" y="2794850"/>
              <a:ext cx="5430281" cy="3065300"/>
            </a:xfrm>
            <a:prstGeom prst="rect">
              <a:avLst/>
            </a:prstGeom>
            <a:noFill/>
          </p:spPr>
          <p:txBody>
            <a:bodyPr wrap="square" rtlCol="0">
              <a:spAutoFit/>
            </a:bodyPr>
            <a:lstStyle/>
            <a:p>
              <a:pPr algn="just"/>
              <a:r>
                <a:rPr lang="vi-VN" sz="2800" dirty="0"/>
                <a:t>Từ ngữ, chi tiết miêu tả vẻ kì vĩ của hệ thống đê biển ở Hà Lan: </a:t>
              </a:r>
              <a:r>
                <a:rPr lang="vi-VN" sz="2800" dirty="0">
                  <a:solidFill>
                    <a:srgbClr val="FF0000"/>
                  </a:solidFill>
                </a:rPr>
                <a:t>con đê giữa biển, dài 32 ki-lô-mét, rộng 90 mét, cao hơn 7 mét so với mực nước biển.</a:t>
              </a:r>
              <a:endParaRPr lang="en-US" sz="2800" dirty="0">
                <a:solidFill>
                  <a:srgbClr val="FF0000"/>
                </a:solidFill>
              </a:endParaRPr>
            </a:p>
          </p:txBody>
        </p:sp>
      </p:grpSp>
    </p:spTree>
    <p:extLst>
      <p:ext uri="{BB962C8B-B14F-4D97-AF65-F5344CB8AC3E}">
        <p14:creationId xmlns:p14="http://schemas.microsoft.com/office/powerpoint/2010/main" val="3424864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1">
            <a:extLst>
              <a:ext uri="{FF2B5EF4-FFF2-40B4-BE49-F238E27FC236}">
                <a16:creationId xmlns:a16="http://schemas.microsoft.com/office/drawing/2014/main" xmlns="" id="{0A930E66-4133-1959-97CF-7182ED9459F0}"/>
              </a:ext>
            </a:extLst>
          </p:cNvPr>
          <p:cNvSpPr/>
          <p:nvPr/>
        </p:nvSpPr>
        <p:spPr>
          <a:xfrm>
            <a:off x="442050" y="740228"/>
            <a:ext cx="11307899" cy="5533129"/>
          </a:xfrm>
          <a:custGeom>
            <a:avLst/>
            <a:gdLst>
              <a:gd name="connsiteX0" fmla="*/ 0 w 11307899"/>
              <a:gd name="connsiteY0" fmla="*/ 551764 h 5533129"/>
              <a:gd name="connsiteX1" fmla="*/ 551764 w 11307899"/>
              <a:gd name="connsiteY1" fmla="*/ 0 h 5533129"/>
              <a:gd name="connsiteX2" fmla="*/ 10756135 w 11307899"/>
              <a:gd name="connsiteY2" fmla="*/ 0 h 5533129"/>
              <a:gd name="connsiteX3" fmla="*/ 11307899 w 11307899"/>
              <a:gd name="connsiteY3" fmla="*/ 551764 h 5533129"/>
              <a:gd name="connsiteX4" fmla="*/ 11307899 w 11307899"/>
              <a:gd name="connsiteY4" fmla="*/ 4981365 h 5533129"/>
              <a:gd name="connsiteX5" fmla="*/ 10756135 w 11307899"/>
              <a:gd name="connsiteY5" fmla="*/ 5533129 h 5533129"/>
              <a:gd name="connsiteX6" fmla="*/ 551764 w 11307899"/>
              <a:gd name="connsiteY6" fmla="*/ 5533129 h 5533129"/>
              <a:gd name="connsiteX7" fmla="*/ 0 w 11307899"/>
              <a:gd name="connsiteY7" fmla="*/ 4981365 h 5533129"/>
              <a:gd name="connsiteX8" fmla="*/ 0 w 11307899"/>
              <a:gd name="connsiteY8" fmla="*/ 551764 h 55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899" h="5533129" fill="none" extrusionOk="0">
                <a:moveTo>
                  <a:pt x="0" y="551764"/>
                </a:moveTo>
                <a:cubicBezTo>
                  <a:pt x="1442" y="286059"/>
                  <a:pt x="260284" y="22240"/>
                  <a:pt x="551764" y="0"/>
                </a:cubicBezTo>
                <a:cubicBezTo>
                  <a:pt x="4124559" y="72427"/>
                  <a:pt x="8098479" y="61419"/>
                  <a:pt x="10756135" y="0"/>
                </a:cubicBezTo>
                <a:cubicBezTo>
                  <a:pt x="11058781" y="-14351"/>
                  <a:pt x="11272710" y="236389"/>
                  <a:pt x="11307899" y="551764"/>
                </a:cubicBezTo>
                <a:cubicBezTo>
                  <a:pt x="11408775" y="2032543"/>
                  <a:pt x="11200586" y="3885458"/>
                  <a:pt x="11307899" y="4981365"/>
                </a:cubicBezTo>
                <a:cubicBezTo>
                  <a:pt x="11315701" y="5246499"/>
                  <a:pt x="11053331" y="5524682"/>
                  <a:pt x="10756135" y="5533129"/>
                </a:cubicBezTo>
                <a:cubicBezTo>
                  <a:pt x="7103475" y="5562956"/>
                  <a:pt x="2894474" y="5453823"/>
                  <a:pt x="551764" y="5533129"/>
                </a:cubicBezTo>
                <a:cubicBezTo>
                  <a:pt x="286350" y="5528684"/>
                  <a:pt x="-42659" y="5294531"/>
                  <a:pt x="0" y="4981365"/>
                </a:cubicBezTo>
                <a:cubicBezTo>
                  <a:pt x="50037" y="3367072"/>
                  <a:pt x="770" y="1845814"/>
                  <a:pt x="0" y="551764"/>
                </a:cubicBezTo>
                <a:close/>
              </a:path>
              <a:path w="11307899" h="5533129" stroke="0" extrusionOk="0">
                <a:moveTo>
                  <a:pt x="0" y="551764"/>
                </a:moveTo>
                <a:cubicBezTo>
                  <a:pt x="10015" y="249763"/>
                  <a:pt x="249711" y="5580"/>
                  <a:pt x="551764" y="0"/>
                </a:cubicBezTo>
                <a:cubicBezTo>
                  <a:pt x="4649921" y="123000"/>
                  <a:pt x="7252714" y="-96860"/>
                  <a:pt x="10756135" y="0"/>
                </a:cubicBezTo>
                <a:cubicBezTo>
                  <a:pt x="11047280" y="-10355"/>
                  <a:pt x="11313623" y="235494"/>
                  <a:pt x="11307899" y="551764"/>
                </a:cubicBezTo>
                <a:cubicBezTo>
                  <a:pt x="11311072" y="2691104"/>
                  <a:pt x="11402166" y="3119809"/>
                  <a:pt x="11307899" y="4981365"/>
                </a:cubicBezTo>
                <a:cubicBezTo>
                  <a:pt x="11284339" y="5294631"/>
                  <a:pt x="11038787" y="5529516"/>
                  <a:pt x="10756135" y="5533129"/>
                </a:cubicBezTo>
                <a:cubicBezTo>
                  <a:pt x="5670773" y="5372422"/>
                  <a:pt x="1645421" y="5572796"/>
                  <a:pt x="551764" y="5533129"/>
                </a:cubicBezTo>
                <a:cubicBezTo>
                  <a:pt x="197788" y="5523183"/>
                  <a:pt x="-7497" y="5282700"/>
                  <a:pt x="0" y="4981365"/>
                </a:cubicBezTo>
                <a:cubicBezTo>
                  <a:pt x="32216" y="4209335"/>
                  <a:pt x="57206" y="1785315"/>
                  <a:pt x="0" y="551764"/>
                </a:cubicBezTo>
                <a:close/>
              </a:path>
            </a:pathLst>
          </a:custGeom>
          <a:solidFill>
            <a:srgbClr val="FFFFFF">
              <a:alpha val="80000"/>
            </a:srgb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715">
            <a:extLst>
              <a:ext uri="{FF2B5EF4-FFF2-40B4-BE49-F238E27FC236}">
                <a16:creationId xmlns:a16="http://schemas.microsoft.com/office/drawing/2014/main" xmlns="" id="{6E9CC1B9-30D9-FBE7-F7BA-ADEB567D8038}"/>
              </a:ext>
            </a:extLst>
          </p:cNvPr>
          <p:cNvSpPr txBox="1"/>
          <p:nvPr/>
        </p:nvSpPr>
        <p:spPr>
          <a:xfrm>
            <a:off x="1053444" y="78509"/>
            <a:ext cx="9823853" cy="1323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80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CHUYẾN ĐI THÚ VỊ</a:t>
            </a:r>
            <a:endParaRPr lang="en-US" sz="80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endParaRPr>
          </a:p>
        </p:txBody>
      </p:sp>
      <p:sp>
        <p:nvSpPr>
          <p:cNvPr id="5" name="TextBox 716">
            <a:extLst>
              <a:ext uri="{FF2B5EF4-FFF2-40B4-BE49-F238E27FC236}">
                <a16:creationId xmlns:a16="http://schemas.microsoft.com/office/drawing/2014/main" xmlns="" id="{4CED6AFB-4D74-15F3-B071-BEA143C3A35E}"/>
              </a:ext>
            </a:extLst>
          </p:cNvPr>
          <p:cNvSpPr txBox="1"/>
          <p:nvPr/>
        </p:nvSpPr>
        <p:spPr>
          <a:xfrm>
            <a:off x="1053443" y="78508"/>
            <a:ext cx="9823853" cy="1323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80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mj-lt"/>
              </a:rPr>
              <a:t>C</a:t>
            </a:r>
            <a:r>
              <a:rPr lang="vi-VN"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H</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U</a:t>
            </a:r>
            <a:r>
              <a:rPr lang="vi-VN" sz="8000" b="1" dirty="0">
                <a:ln w="28575">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mj-lt"/>
              </a:rPr>
              <a:t>Y</a:t>
            </a:r>
            <a:r>
              <a:rPr lang="vi-VN"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Ế</a:t>
            </a:r>
            <a:r>
              <a:rPr lang="en-US" sz="80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rPr>
              <a:t>N </a:t>
            </a:r>
            <a:r>
              <a:rPr lang="en-US" sz="8000" b="1" dirty="0">
                <a:ln w="28575">
                  <a:solidFill>
                    <a:srgbClr val="002060"/>
                  </a:solidFill>
                  <a:prstDash val="solid"/>
                </a:ln>
                <a:solidFill>
                  <a:srgbClr val="94AFDC"/>
                </a:solidFill>
                <a:effectLst>
                  <a:outerShdw blurRad="12700" dist="38100" dir="2700000" algn="tl" rotWithShape="0">
                    <a:schemeClr val="accent5">
                      <a:lumMod val="60000"/>
                      <a:lumOff val="40000"/>
                    </a:schemeClr>
                  </a:outerShdw>
                </a:effectLst>
                <a:latin typeface="+mj-lt"/>
              </a:rPr>
              <a:t>Đ</a:t>
            </a:r>
            <a:r>
              <a:rPr lang="vi-VN" sz="8000" b="1" dirty="0">
                <a:ln w="28575">
                  <a:solidFill>
                    <a:srgbClr val="002060"/>
                  </a:solidFill>
                  <a:prstDash val="solid"/>
                </a:ln>
                <a:solidFill>
                  <a:schemeClr val="accent6">
                    <a:lumMod val="20000"/>
                    <a:lumOff val="80000"/>
                  </a:schemeClr>
                </a:solidFill>
                <a:effectLst>
                  <a:outerShdw blurRad="12700" dist="38100" dir="2700000" algn="tl" rotWithShape="0">
                    <a:schemeClr val="accent5">
                      <a:lumMod val="60000"/>
                      <a:lumOff val="40000"/>
                    </a:schemeClr>
                  </a:outerShdw>
                </a:effectLst>
                <a:latin typeface="+mj-lt"/>
              </a:rPr>
              <a:t>I</a:t>
            </a:r>
            <a:r>
              <a:rPr lang="en-US"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 </a:t>
            </a:r>
            <a:r>
              <a:rPr lang="vi-VN" sz="8000" b="1" dirty="0">
                <a:ln w="28575">
                  <a:solidFill>
                    <a:srgbClr val="002060"/>
                  </a:solidFill>
                  <a:prstDash val="solid"/>
                </a:ln>
                <a:solidFill>
                  <a:srgbClr val="FFE9C5"/>
                </a:solidFill>
                <a:effectLst>
                  <a:outerShdw blurRad="12700" dist="38100" dir="2700000" algn="tl" rotWithShape="0">
                    <a:schemeClr val="accent5">
                      <a:lumMod val="60000"/>
                      <a:lumOff val="40000"/>
                    </a:schemeClr>
                  </a:outerShdw>
                </a:effectLst>
                <a:latin typeface="+mj-lt"/>
              </a:rPr>
              <a:t>T</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H</a:t>
            </a:r>
            <a:r>
              <a:rPr lang="vi-VN" sz="8000" b="1" dirty="0">
                <a:ln w="28575">
                  <a:solidFill>
                    <a:srgbClr val="002060"/>
                  </a:solidFill>
                  <a:prstDash val="solid"/>
                </a:ln>
                <a:solidFill>
                  <a:srgbClr val="FFD966"/>
                </a:solidFill>
                <a:effectLst>
                  <a:outerShdw blurRad="12700" dist="38100" dir="2700000" algn="tl" rotWithShape="0">
                    <a:schemeClr val="accent5">
                      <a:lumMod val="60000"/>
                      <a:lumOff val="40000"/>
                    </a:schemeClr>
                  </a:outerShdw>
                </a:effectLst>
                <a:latin typeface="+mj-lt"/>
              </a:rPr>
              <a:t>Ú </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V</a:t>
            </a:r>
            <a:r>
              <a:rPr lang="vi-VN" sz="8000" b="1" dirty="0">
                <a:ln w="28575">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mj-lt"/>
              </a:rPr>
              <a:t>Ị</a:t>
            </a:r>
            <a:r>
              <a:rPr lang="en-US" sz="80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rPr>
              <a:t> </a:t>
            </a:r>
          </a:p>
        </p:txBody>
      </p:sp>
      <p:cxnSp>
        <p:nvCxnSpPr>
          <p:cNvPr id="12" name="Đường kết nối: Cong 11">
            <a:extLst>
              <a:ext uri="{FF2B5EF4-FFF2-40B4-BE49-F238E27FC236}">
                <a16:creationId xmlns:a16="http://schemas.microsoft.com/office/drawing/2014/main" xmlns="" id="{EA57CA62-A8B1-E00A-9176-708AF69DFD64}"/>
              </a:ext>
            </a:extLst>
          </p:cNvPr>
          <p:cNvCxnSpPr/>
          <p:nvPr/>
        </p:nvCxnSpPr>
        <p:spPr>
          <a:xfrm>
            <a:off x="1640114" y="3294743"/>
            <a:ext cx="885372" cy="827314"/>
          </a:xfrm>
          <a:prstGeom prst="curvedConnector3">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3" name="Đường kết nối: Cong 12">
            <a:extLst>
              <a:ext uri="{FF2B5EF4-FFF2-40B4-BE49-F238E27FC236}">
                <a16:creationId xmlns:a16="http://schemas.microsoft.com/office/drawing/2014/main" xmlns="" id="{48FB4734-92E3-BFE6-06A6-1DA868B6A794}"/>
              </a:ext>
            </a:extLst>
          </p:cNvPr>
          <p:cNvCxnSpPr>
            <a:cxnSpLocks/>
            <a:stCxn id="6" idx="6"/>
            <a:endCxn id="9" idx="3"/>
          </p:cNvCxnSpPr>
          <p:nvPr/>
        </p:nvCxnSpPr>
        <p:spPr>
          <a:xfrm flipV="1">
            <a:off x="4624661" y="3533576"/>
            <a:ext cx="534117" cy="1342253"/>
          </a:xfrm>
          <a:prstGeom prst="curvedConnector2">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 name="Đường kết nối: Cong 15">
            <a:extLst>
              <a:ext uri="{FF2B5EF4-FFF2-40B4-BE49-F238E27FC236}">
                <a16:creationId xmlns:a16="http://schemas.microsoft.com/office/drawing/2014/main" xmlns="" id="{00BCF8C7-3C50-6C91-4B2A-2490E8956C07}"/>
              </a:ext>
            </a:extLst>
          </p:cNvPr>
          <p:cNvCxnSpPr>
            <a:cxnSpLocks/>
            <a:endCxn id="10" idx="1"/>
          </p:cNvCxnSpPr>
          <p:nvPr/>
        </p:nvCxnSpPr>
        <p:spPr>
          <a:xfrm rot="16200000" flipH="1">
            <a:off x="6861108" y="3478490"/>
            <a:ext cx="854620" cy="597674"/>
          </a:xfrm>
          <a:prstGeom prst="curvedConnector3">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Đường kết nối: Cong 18">
            <a:extLst>
              <a:ext uri="{FF2B5EF4-FFF2-40B4-BE49-F238E27FC236}">
                <a16:creationId xmlns:a16="http://schemas.microsoft.com/office/drawing/2014/main" xmlns="" id="{6CBBA0C5-CD3F-B3E4-F175-B17CA8B675CB}"/>
              </a:ext>
            </a:extLst>
          </p:cNvPr>
          <p:cNvCxnSpPr>
            <a:cxnSpLocks/>
            <a:stCxn id="10" idx="6"/>
            <a:endCxn id="7" idx="4"/>
          </p:cNvCxnSpPr>
          <p:nvPr/>
        </p:nvCxnSpPr>
        <p:spPr>
          <a:xfrm flipV="1">
            <a:off x="9696470" y="3138388"/>
            <a:ext cx="780419" cy="1800352"/>
          </a:xfrm>
          <a:prstGeom prst="curvedConnector2">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8" name="Hình ảnh 7" descr="Ảnh có chứa hình vẽ, phim hoạt hình, minh họa&#10;&#10;Mô tả được tạo tự động">
            <a:extLst>
              <a:ext uri="{FF2B5EF4-FFF2-40B4-BE49-F238E27FC236}">
                <a16:creationId xmlns:a16="http://schemas.microsoft.com/office/drawing/2014/main" xmlns="" id="{93EE6B87-53A4-15AE-1641-8F5C197861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26" y="1443706"/>
            <a:ext cx="2190750" cy="1807709"/>
          </a:xfrm>
          <a:prstGeom prst="ellipse">
            <a:avLst/>
          </a:prstGeom>
        </p:spPr>
      </p:pic>
      <p:sp>
        <p:nvSpPr>
          <p:cNvPr id="23" name="Hình Bầu dục 22">
            <a:extLst>
              <a:ext uri="{FF2B5EF4-FFF2-40B4-BE49-F238E27FC236}">
                <a16:creationId xmlns:a16="http://schemas.microsoft.com/office/drawing/2014/main" xmlns="" id="{CA8D9B41-219A-EF40-8C48-629AC04C3F20}"/>
              </a:ext>
            </a:extLst>
          </p:cNvPr>
          <p:cNvSpPr/>
          <p:nvPr/>
        </p:nvSpPr>
        <p:spPr>
          <a:xfrm>
            <a:off x="1197427" y="950377"/>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1</a:t>
            </a:r>
            <a:endParaRPr lang="en-US" sz="3200" dirty="0">
              <a:solidFill>
                <a:schemeClr val="tx1"/>
              </a:solidFill>
            </a:endParaRPr>
          </a:p>
        </p:txBody>
      </p:sp>
      <p:pic>
        <p:nvPicPr>
          <p:cNvPr id="6" name="Picture 16" descr="Lighthouse on a beautiful island">
            <a:extLst>
              <a:ext uri="{FF2B5EF4-FFF2-40B4-BE49-F238E27FC236}">
                <a16:creationId xmlns:a16="http://schemas.microsoft.com/office/drawing/2014/main" xmlns="" id="{BDBD89ED-A44F-4B24-E32B-E92ABE464A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4212" y="3837651"/>
            <a:ext cx="2350449" cy="2076355"/>
          </a:xfrm>
          <a:prstGeom prst="ellipse">
            <a:avLst/>
          </a:prstGeom>
          <a:noFill/>
          <a:extLst>
            <a:ext uri="{909E8E84-426E-40DD-AFC4-6F175D3DCCD1}">
              <a14:hiddenFill xmlns:a14="http://schemas.microsoft.com/office/drawing/2010/main">
                <a:solidFill>
                  <a:srgbClr val="FFFFFF"/>
                </a:solidFill>
              </a14:hiddenFill>
            </a:ext>
          </a:extLst>
        </p:spPr>
      </p:pic>
      <p:sp>
        <p:nvSpPr>
          <p:cNvPr id="24" name="Hình Bầu dục 23">
            <a:extLst>
              <a:ext uri="{FF2B5EF4-FFF2-40B4-BE49-F238E27FC236}">
                <a16:creationId xmlns:a16="http://schemas.microsoft.com/office/drawing/2014/main" xmlns="" id="{11B174A6-5B69-6D9A-290D-3CFA03D62FDD}"/>
              </a:ext>
            </a:extLst>
          </p:cNvPr>
          <p:cNvSpPr/>
          <p:nvPr/>
        </p:nvSpPr>
        <p:spPr>
          <a:xfrm>
            <a:off x="3123411" y="3369992"/>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2</a:t>
            </a:r>
            <a:endParaRPr lang="en-US" sz="3200" dirty="0">
              <a:solidFill>
                <a:schemeClr val="tx1"/>
              </a:solidFill>
            </a:endParaRPr>
          </a:p>
        </p:txBody>
      </p:sp>
      <p:pic>
        <p:nvPicPr>
          <p:cNvPr id="9" name="Picture 18" descr="Camping on the island">
            <a:extLst>
              <a:ext uri="{FF2B5EF4-FFF2-40B4-BE49-F238E27FC236}">
                <a16:creationId xmlns:a16="http://schemas.microsoft.com/office/drawing/2014/main" xmlns="" id="{9B6BAAC2-0C43-3A27-A9B2-DFCF873B34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1647" y="1761296"/>
            <a:ext cx="2438646" cy="2076355"/>
          </a:xfrm>
          <a:prstGeom prst="ellipse">
            <a:avLst/>
          </a:prstGeom>
          <a:noFill/>
          <a:extLst>
            <a:ext uri="{909E8E84-426E-40DD-AFC4-6F175D3DCCD1}">
              <a14:hiddenFill xmlns:a14="http://schemas.microsoft.com/office/drawing/2010/main">
                <a:solidFill>
                  <a:srgbClr val="FFFFFF"/>
                </a:solidFill>
              </a14:hiddenFill>
            </a:ext>
          </a:extLst>
        </p:spPr>
      </p:pic>
      <p:sp>
        <p:nvSpPr>
          <p:cNvPr id="25" name="Hình Bầu dục 24">
            <a:extLst>
              <a:ext uri="{FF2B5EF4-FFF2-40B4-BE49-F238E27FC236}">
                <a16:creationId xmlns:a16="http://schemas.microsoft.com/office/drawing/2014/main" xmlns="" id="{987DF29C-E5F5-1576-4960-73195BCCA233}"/>
              </a:ext>
            </a:extLst>
          </p:cNvPr>
          <p:cNvSpPr/>
          <p:nvPr/>
        </p:nvSpPr>
        <p:spPr>
          <a:xfrm>
            <a:off x="5905743" y="1429115"/>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3</a:t>
            </a:r>
            <a:endParaRPr lang="en-US" sz="3200" dirty="0">
              <a:solidFill>
                <a:schemeClr val="tx1"/>
              </a:solidFill>
            </a:endParaRPr>
          </a:p>
        </p:txBody>
      </p:sp>
      <p:pic>
        <p:nvPicPr>
          <p:cNvPr id="10" name="Picture 20" descr="Island beach with hammock">
            <a:extLst>
              <a:ext uri="{FF2B5EF4-FFF2-40B4-BE49-F238E27FC236}">
                <a16:creationId xmlns:a16="http://schemas.microsoft.com/office/drawing/2014/main" xmlns="" id="{6C34330B-554D-64F3-B233-82C3DB7A46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25371" y="3900562"/>
            <a:ext cx="2471099" cy="2076355"/>
          </a:xfrm>
          <a:prstGeom prst="ellipse">
            <a:avLst/>
          </a:prstGeom>
          <a:noFill/>
          <a:extLst>
            <a:ext uri="{909E8E84-426E-40DD-AFC4-6F175D3DCCD1}">
              <a14:hiddenFill xmlns:a14="http://schemas.microsoft.com/office/drawing/2010/main">
                <a:solidFill>
                  <a:srgbClr val="FFFFFF"/>
                </a:solidFill>
              </a14:hiddenFill>
            </a:ext>
          </a:extLst>
        </p:spPr>
      </p:pic>
      <p:sp>
        <p:nvSpPr>
          <p:cNvPr id="26" name="Hình Bầu dục 25">
            <a:extLst>
              <a:ext uri="{FF2B5EF4-FFF2-40B4-BE49-F238E27FC236}">
                <a16:creationId xmlns:a16="http://schemas.microsoft.com/office/drawing/2014/main" xmlns="" id="{E2BC52E3-BBCF-8B9A-72FF-EFB6ED3029F1}"/>
              </a:ext>
            </a:extLst>
          </p:cNvPr>
          <p:cNvSpPr/>
          <p:nvPr/>
        </p:nvSpPr>
        <p:spPr>
          <a:xfrm>
            <a:off x="8368381" y="3553485"/>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4</a:t>
            </a:r>
            <a:endParaRPr lang="en-US" sz="3200" dirty="0">
              <a:solidFill>
                <a:schemeClr val="tx1"/>
              </a:solidFill>
            </a:endParaRPr>
          </a:p>
        </p:txBody>
      </p:sp>
      <p:pic>
        <p:nvPicPr>
          <p:cNvPr id="7" name="Hình ảnh 6" descr="Ảnh có chứa bức vẽ, Tác phẩm nghệ thuật của trẻ con, cây cọ, hình vẽ&#10;&#10;Mô tả được tạo tự động">
            <a:extLst>
              <a:ext uri="{FF2B5EF4-FFF2-40B4-BE49-F238E27FC236}">
                <a16:creationId xmlns:a16="http://schemas.microsoft.com/office/drawing/2014/main" xmlns="" id="{F2E2C6CE-1635-0706-4FA7-5B042D7E059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1"/>
          <a:stretch/>
        </p:blipFill>
        <p:spPr>
          <a:xfrm>
            <a:off x="9301664" y="1401947"/>
            <a:ext cx="2350449" cy="1736441"/>
          </a:xfrm>
          <a:prstGeom prst="ellipse">
            <a:avLst/>
          </a:prstGeom>
        </p:spPr>
      </p:pic>
      <p:sp>
        <p:nvSpPr>
          <p:cNvPr id="27" name="Hình Bầu dục 26">
            <a:extLst>
              <a:ext uri="{FF2B5EF4-FFF2-40B4-BE49-F238E27FC236}">
                <a16:creationId xmlns:a16="http://schemas.microsoft.com/office/drawing/2014/main" xmlns="" id="{D7AAA2FC-1782-6E33-2FE6-A617B2D51BCE}"/>
              </a:ext>
            </a:extLst>
          </p:cNvPr>
          <p:cNvSpPr/>
          <p:nvPr/>
        </p:nvSpPr>
        <p:spPr>
          <a:xfrm>
            <a:off x="10470808" y="974169"/>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5</a:t>
            </a:r>
            <a:endParaRPr lang="en-US" sz="3200" dirty="0">
              <a:solidFill>
                <a:schemeClr val="tx1"/>
              </a:solidFill>
            </a:endParaRPr>
          </a:p>
        </p:txBody>
      </p:sp>
      <p:grpSp>
        <p:nvGrpSpPr>
          <p:cNvPr id="35" name="Nhóm 34">
            <a:extLst>
              <a:ext uri="{FF2B5EF4-FFF2-40B4-BE49-F238E27FC236}">
                <a16:creationId xmlns:a16="http://schemas.microsoft.com/office/drawing/2014/main" xmlns="" id="{040464BA-FA0B-30D9-EE2C-81B7EFD359B9}"/>
              </a:ext>
            </a:extLst>
          </p:cNvPr>
          <p:cNvGrpSpPr/>
          <p:nvPr/>
        </p:nvGrpSpPr>
        <p:grpSpPr>
          <a:xfrm>
            <a:off x="1098577" y="619147"/>
            <a:ext cx="1122748" cy="1142149"/>
            <a:chOff x="10404836" y="640885"/>
            <a:chExt cx="1122748" cy="1142149"/>
          </a:xfrm>
        </p:grpSpPr>
        <p:sp>
          <p:nvSpPr>
            <p:cNvPr id="36" name="Hình Bầu dục 35">
              <a:extLst>
                <a:ext uri="{FF2B5EF4-FFF2-40B4-BE49-F238E27FC236}">
                  <a16:creationId xmlns:a16="http://schemas.microsoft.com/office/drawing/2014/main" xmlns="" id="{C07E6D21-7904-E160-224C-5A18C8FB0F80}"/>
                </a:ext>
              </a:extLst>
            </p:cNvPr>
            <p:cNvSpPr/>
            <p:nvPr/>
          </p:nvSpPr>
          <p:spPr>
            <a:xfrm>
              <a:off x="10404836" y="827313"/>
              <a:ext cx="1122748" cy="877371"/>
            </a:xfrm>
            <a:prstGeom prst="ellipse">
              <a:avLst/>
            </a:prstGeom>
            <a:solidFill>
              <a:srgbClr val="CEE9B1"/>
            </a:solid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37" name="Hình ảnh 36">
              <a:extLst>
                <a:ext uri="{FF2B5EF4-FFF2-40B4-BE49-F238E27FC236}">
                  <a16:creationId xmlns:a16="http://schemas.microsoft.com/office/drawing/2014/main" xmlns="" id="{A52A1C00-B7E7-B278-D55A-5A6DA6F60EF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74" t="14204" r="46328" b="43125"/>
            <a:stretch/>
          </p:blipFill>
          <p:spPr>
            <a:xfrm>
              <a:off x="10506050" y="640885"/>
              <a:ext cx="999693" cy="1142149"/>
            </a:xfrm>
            <a:prstGeom prst="rect">
              <a:avLst/>
            </a:prstGeom>
          </p:spPr>
        </p:pic>
      </p:grpSp>
      <p:grpSp>
        <p:nvGrpSpPr>
          <p:cNvPr id="15" name="Nhóm 14">
            <a:extLst>
              <a:ext uri="{FF2B5EF4-FFF2-40B4-BE49-F238E27FC236}">
                <a16:creationId xmlns:a16="http://schemas.microsoft.com/office/drawing/2014/main" xmlns="" id="{21CE9797-48DF-4884-7128-F633527E23CD}"/>
              </a:ext>
            </a:extLst>
          </p:cNvPr>
          <p:cNvGrpSpPr/>
          <p:nvPr/>
        </p:nvGrpSpPr>
        <p:grpSpPr>
          <a:xfrm>
            <a:off x="2917262" y="2973459"/>
            <a:ext cx="1122748" cy="1142149"/>
            <a:chOff x="10404836" y="640885"/>
            <a:chExt cx="1122748" cy="1142149"/>
          </a:xfrm>
        </p:grpSpPr>
        <p:sp>
          <p:nvSpPr>
            <p:cNvPr id="17" name="Hình Bầu dục 16">
              <a:extLst>
                <a:ext uri="{FF2B5EF4-FFF2-40B4-BE49-F238E27FC236}">
                  <a16:creationId xmlns:a16="http://schemas.microsoft.com/office/drawing/2014/main" xmlns="" id="{AD1F4059-F4B1-FC0C-6373-7B94EAFDF09A}"/>
                </a:ext>
              </a:extLst>
            </p:cNvPr>
            <p:cNvSpPr/>
            <p:nvPr/>
          </p:nvSpPr>
          <p:spPr>
            <a:xfrm>
              <a:off x="10404836" y="827313"/>
              <a:ext cx="1122748" cy="877371"/>
            </a:xfrm>
            <a:prstGeom prst="ellipse">
              <a:avLst/>
            </a:prstGeom>
            <a:solidFill>
              <a:srgbClr val="CEE9B1"/>
            </a:solid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18" name="Hình ảnh 17">
              <a:extLst>
                <a:ext uri="{FF2B5EF4-FFF2-40B4-BE49-F238E27FC236}">
                  <a16:creationId xmlns:a16="http://schemas.microsoft.com/office/drawing/2014/main" xmlns="" id="{0856A272-9643-459F-6398-0D1F9A9876B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74" t="14204" r="46328" b="43125"/>
            <a:stretch/>
          </p:blipFill>
          <p:spPr>
            <a:xfrm>
              <a:off x="10506050" y="640885"/>
              <a:ext cx="999693" cy="1142149"/>
            </a:xfrm>
            <a:prstGeom prst="rect">
              <a:avLst/>
            </a:prstGeom>
          </p:spPr>
        </p:pic>
      </p:grpSp>
    </p:spTree>
    <p:extLst>
      <p:ext uri="{BB962C8B-B14F-4D97-AF65-F5344CB8AC3E}">
        <p14:creationId xmlns:p14="http://schemas.microsoft.com/office/powerpoint/2010/main" val="23494512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1">
            <a:extLst>
              <a:ext uri="{FF2B5EF4-FFF2-40B4-BE49-F238E27FC236}">
                <a16:creationId xmlns:a16="http://schemas.microsoft.com/office/drawing/2014/main" xmlns="" id="{0A930E66-4133-1959-97CF-7182ED9459F0}"/>
              </a:ext>
            </a:extLst>
          </p:cNvPr>
          <p:cNvSpPr/>
          <p:nvPr/>
        </p:nvSpPr>
        <p:spPr>
          <a:xfrm>
            <a:off x="442050" y="419100"/>
            <a:ext cx="11307899" cy="5854258"/>
          </a:xfrm>
          <a:custGeom>
            <a:avLst/>
            <a:gdLst>
              <a:gd name="connsiteX0" fmla="*/ 0 w 11307899"/>
              <a:gd name="connsiteY0" fmla="*/ 583787 h 5854258"/>
              <a:gd name="connsiteX1" fmla="*/ 583787 w 11307899"/>
              <a:gd name="connsiteY1" fmla="*/ 0 h 5854258"/>
              <a:gd name="connsiteX2" fmla="*/ 10724112 w 11307899"/>
              <a:gd name="connsiteY2" fmla="*/ 0 h 5854258"/>
              <a:gd name="connsiteX3" fmla="*/ 11307899 w 11307899"/>
              <a:gd name="connsiteY3" fmla="*/ 583787 h 5854258"/>
              <a:gd name="connsiteX4" fmla="*/ 11307899 w 11307899"/>
              <a:gd name="connsiteY4" fmla="*/ 5270471 h 5854258"/>
              <a:gd name="connsiteX5" fmla="*/ 10724112 w 11307899"/>
              <a:gd name="connsiteY5" fmla="*/ 5854258 h 5854258"/>
              <a:gd name="connsiteX6" fmla="*/ 583787 w 11307899"/>
              <a:gd name="connsiteY6" fmla="*/ 5854258 h 5854258"/>
              <a:gd name="connsiteX7" fmla="*/ 0 w 11307899"/>
              <a:gd name="connsiteY7" fmla="*/ 5270471 h 5854258"/>
              <a:gd name="connsiteX8" fmla="*/ 0 w 11307899"/>
              <a:gd name="connsiteY8" fmla="*/ 583787 h 585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899" h="5854258" fill="none" extrusionOk="0">
                <a:moveTo>
                  <a:pt x="0" y="583787"/>
                </a:moveTo>
                <a:cubicBezTo>
                  <a:pt x="1312" y="296892"/>
                  <a:pt x="285196" y="39987"/>
                  <a:pt x="583787" y="0"/>
                </a:cubicBezTo>
                <a:cubicBezTo>
                  <a:pt x="2732742" y="72427"/>
                  <a:pt x="5818789" y="61419"/>
                  <a:pt x="10724112" y="0"/>
                </a:cubicBezTo>
                <a:cubicBezTo>
                  <a:pt x="11042245" y="-29491"/>
                  <a:pt x="11253859" y="245024"/>
                  <a:pt x="11307899" y="583787"/>
                </a:cubicBezTo>
                <a:cubicBezTo>
                  <a:pt x="11408775" y="2156415"/>
                  <a:pt x="11200586" y="3166480"/>
                  <a:pt x="11307899" y="5270471"/>
                </a:cubicBezTo>
                <a:cubicBezTo>
                  <a:pt x="11310024" y="5582103"/>
                  <a:pt x="11026356" y="5831644"/>
                  <a:pt x="10724112" y="5854258"/>
                </a:cubicBezTo>
                <a:cubicBezTo>
                  <a:pt x="7179637" y="5884085"/>
                  <a:pt x="1698834" y="5774952"/>
                  <a:pt x="583787" y="5854258"/>
                </a:cubicBezTo>
                <a:cubicBezTo>
                  <a:pt x="322432" y="5847355"/>
                  <a:pt x="-35400" y="5599888"/>
                  <a:pt x="0" y="5270471"/>
                </a:cubicBezTo>
                <a:cubicBezTo>
                  <a:pt x="50037" y="4023714"/>
                  <a:pt x="770" y="2034247"/>
                  <a:pt x="0" y="583787"/>
                </a:cubicBezTo>
                <a:close/>
              </a:path>
              <a:path w="11307899" h="5854258" stroke="0" extrusionOk="0">
                <a:moveTo>
                  <a:pt x="0" y="583787"/>
                </a:moveTo>
                <a:cubicBezTo>
                  <a:pt x="42246" y="272885"/>
                  <a:pt x="269865" y="17699"/>
                  <a:pt x="583787" y="0"/>
                </a:cubicBezTo>
                <a:cubicBezTo>
                  <a:pt x="4880487" y="123000"/>
                  <a:pt x="8337805" y="-96860"/>
                  <a:pt x="10724112" y="0"/>
                </a:cubicBezTo>
                <a:cubicBezTo>
                  <a:pt x="10995411" y="-38959"/>
                  <a:pt x="11321467" y="234016"/>
                  <a:pt x="11307899" y="583787"/>
                </a:cubicBezTo>
                <a:cubicBezTo>
                  <a:pt x="11311072" y="1177071"/>
                  <a:pt x="11402166" y="3911527"/>
                  <a:pt x="11307899" y="5270471"/>
                </a:cubicBezTo>
                <a:cubicBezTo>
                  <a:pt x="11259808" y="5610310"/>
                  <a:pt x="11009251" y="5848157"/>
                  <a:pt x="10724112" y="5854258"/>
                </a:cubicBezTo>
                <a:cubicBezTo>
                  <a:pt x="7643043" y="5693551"/>
                  <a:pt x="5291658" y="5893925"/>
                  <a:pt x="583787" y="5854258"/>
                </a:cubicBezTo>
                <a:cubicBezTo>
                  <a:pt x="208007" y="5843480"/>
                  <a:pt x="-44412" y="5572768"/>
                  <a:pt x="0" y="5270471"/>
                </a:cubicBezTo>
                <a:cubicBezTo>
                  <a:pt x="32216" y="3397047"/>
                  <a:pt x="57206" y="2337029"/>
                  <a:pt x="0" y="583787"/>
                </a:cubicBezTo>
                <a:close/>
              </a:path>
            </a:pathLst>
          </a:custGeom>
          <a:solidFill>
            <a:srgbClr val="FFFFFF">
              <a:alpha val="80000"/>
            </a:srgb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34" name="Nhóm 33">
            <a:extLst>
              <a:ext uri="{FF2B5EF4-FFF2-40B4-BE49-F238E27FC236}">
                <a16:creationId xmlns:a16="http://schemas.microsoft.com/office/drawing/2014/main" xmlns="" id="{200D4811-5111-F562-90DA-1E92749CF32A}"/>
              </a:ext>
            </a:extLst>
          </p:cNvPr>
          <p:cNvGrpSpPr/>
          <p:nvPr/>
        </p:nvGrpSpPr>
        <p:grpSpPr>
          <a:xfrm>
            <a:off x="830201" y="75535"/>
            <a:ext cx="9879447" cy="1692681"/>
            <a:chOff x="770339" y="882156"/>
            <a:chExt cx="9879447" cy="1692681"/>
          </a:xfrm>
        </p:grpSpPr>
        <p:grpSp>
          <p:nvGrpSpPr>
            <p:cNvPr id="20" name="Nhóm 19">
              <a:extLst>
                <a:ext uri="{FF2B5EF4-FFF2-40B4-BE49-F238E27FC236}">
                  <a16:creationId xmlns:a16="http://schemas.microsoft.com/office/drawing/2014/main" xmlns="" id="{7F242933-2D7F-CBAB-DEEE-55B0CF7A6BC3}"/>
                </a:ext>
              </a:extLst>
            </p:cNvPr>
            <p:cNvGrpSpPr/>
            <p:nvPr/>
          </p:nvGrpSpPr>
          <p:grpSpPr>
            <a:xfrm>
              <a:off x="1361725" y="1437565"/>
              <a:ext cx="9288061" cy="1137272"/>
              <a:chOff x="1413763" y="994041"/>
              <a:chExt cx="9288061" cy="1137272"/>
            </a:xfrm>
          </p:grpSpPr>
          <p:sp>
            <p:nvSpPr>
              <p:cNvPr id="22" name="Hình chữ nhật: Góc Tròn 21">
                <a:extLst>
                  <a:ext uri="{FF2B5EF4-FFF2-40B4-BE49-F238E27FC236}">
                    <a16:creationId xmlns:a16="http://schemas.microsoft.com/office/drawing/2014/main" xmlns="" id="{42AD5BE7-2BE1-E9EC-3E64-E3E7C18742E1}"/>
                  </a:ext>
                </a:extLst>
              </p:cNvPr>
              <p:cNvSpPr/>
              <p:nvPr/>
            </p:nvSpPr>
            <p:spPr>
              <a:xfrm>
                <a:off x="1413763" y="994041"/>
                <a:ext cx="9288061" cy="1137272"/>
              </a:xfrm>
              <a:custGeom>
                <a:avLst/>
                <a:gdLst>
                  <a:gd name="connsiteX0" fmla="*/ 0 w 9288061"/>
                  <a:gd name="connsiteY0" fmla="*/ 189549 h 1137272"/>
                  <a:gd name="connsiteX1" fmla="*/ 189549 w 9288061"/>
                  <a:gd name="connsiteY1" fmla="*/ 0 h 1137272"/>
                  <a:gd name="connsiteX2" fmla="*/ 516211 w 9288061"/>
                  <a:gd name="connsiteY2" fmla="*/ 0 h 1137272"/>
                  <a:gd name="connsiteX3" fmla="*/ 1110142 w 9288061"/>
                  <a:gd name="connsiteY3" fmla="*/ 0 h 1137272"/>
                  <a:gd name="connsiteX4" fmla="*/ 1614983 w 9288061"/>
                  <a:gd name="connsiteY4" fmla="*/ 0 h 1137272"/>
                  <a:gd name="connsiteX5" fmla="*/ 2030735 w 9288061"/>
                  <a:gd name="connsiteY5" fmla="*/ 0 h 1137272"/>
                  <a:gd name="connsiteX6" fmla="*/ 2624666 w 9288061"/>
                  <a:gd name="connsiteY6" fmla="*/ 0 h 1137272"/>
                  <a:gd name="connsiteX7" fmla="*/ 3307686 w 9288061"/>
                  <a:gd name="connsiteY7" fmla="*/ 0 h 1137272"/>
                  <a:gd name="connsiteX8" fmla="*/ 3634348 w 9288061"/>
                  <a:gd name="connsiteY8" fmla="*/ 0 h 1137272"/>
                  <a:gd name="connsiteX9" fmla="*/ 4228279 w 9288061"/>
                  <a:gd name="connsiteY9" fmla="*/ 0 h 1137272"/>
                  <a:gd name="connsiteX10" fmla="*/ 4644031 w 9288061"/>
                  <a:gd name="connsiteY10" fmla="*/ 0 h 1137272"/>
                  <a:gd name="connsiteX11" fmla="*/ 5237961 w 9288061"/>
                  <a:gd name="connsiteY11" fmla="*/ 0 h 1137272"/>
                  <a:gd name="connsiteX12" fmla="*/ 5742803 w 9288061"/>
                  <a:gd name="connsiteY12" fmla="*/ 0 h 1137272"/>
                  <a:gd name="connsiteX13" fmla="*/ 6247644 w 9288061"/>
                  <a:gd name="connsiteY13" fmla="*/ 0 h 1137272"/>
                  <a:gd name="connsiteX14" fmla="*/ 6752485 w 9288061"/>
                  <a:gd name="connsiteY14" fmla="*/ 0 h 1137272"/>
                  <a:gd name="connsiteX15" fmla="*/ 7079147 w 9288061"/>
                  <a:gd name="connsiteY15" fmla="*/ 0 h 1137272"/>
                  <a:gd name="connsiteX16" fmla="*/ 7762168 w 9288061"/>
                  <a:gd name="connsiteY16" fmla="*/ 0 h 1137272"/>
                  <a:gd name="connsiteX17" fmla="*/ 8177919 w 9288061"/>
                  <a:gd name="connsiteY17" fmla="*/ 0 h 1137272"/>
                  <a:gd name="connsiteX18" fmla="*/ 9098512 w 9288061"/>
                  <a:gd name="connsiteY18" fmla="*/ 0 h 1137272"/>
                  <a:gd name="connsiteX19" fmla="*/ 9288061 w 9288061"/>
                  <a:gd name="connsiteY19" fmla="*/ 189549 h 1137272"/>
                  <a:gd name="connsiteX20" fmla="*/ 9288061 w 9288061"/>
                  <a:gd name="connsiteY20" fmla="*/ 583799 h 1137272"/>
                  <a:gd name="connsiteX21" fmla="*/ 9288061 w 9288061"/>
                  <a:gd name="connsiteY21" fmla="*/ 947723 h 1137272"/>
                  <a:gd name="connsiteX22" fmla="*/ 9098512 w 9288061"/>
                  <a:gd name="connsiteY22" fmla="*/ 1137272 h 1137272"/>
                  <a:gd name="connsiteX23" fmla="*/ 8682760 w 9288061"/>
                  <a:gd name="connsiteY23" fmla="*/ 1137272 h 1137272"/>
                  <a:gd name="connsiteX24" fmla="*/ 8088830 w 9288061"/>
                  <a:gd name="connsiteY24" fmla="*/ 1137272 h 1137272"/>
                  <a:gd name="connsiteX25" fmla="*/ 7673078 w 9288061"/>
                  <a:gd name="connsiteY25" fmla="*/ 1137272 h 1137272"/>
                  <a:gd name="connsiteX26" fmla="*/ 7257326 w 9288061"/>
                  <a:gd name="connsiteY26" fmla="*/ 1137272 h 1137272"/>
                  <a:gd name="connsiteX27" fmla="*/ 6663395 w 9288061"/>
                  <a:gd name="connsiteY27" fmla="*/ 1137272 h 1137272"/>
                  <a:gd name="connsiteX28" fmla="*/ 6158554 w 9288061"/>
                  <a:gd name="connsiteY28" fmla="*/ 1137272 h 1137272"/>
                  <a:gd name="connsiteX29" fmla="*/ 5386444 w 9288061"/>
                  <a:gd name="connsiteY29" fmla="*/ 1137272 h 1137272"/>
                  <a:gd name="connsiteX30" fmla="*/ 5059782 w 9288061"/>
                  <a:gd name="connsiteY30" fmla="*/ 1137272 h 1137272"/>
                  <a:gd name="connsiteX31" fmla="*/ 4376762 w 9288061"/>
                  <a:gd name="connsiteY31" fmla="*/ 1137272 h 1137272"/>
                  <a:gd name="connsiteX32" fmla="*/ 3604651 w 9288061"/>
                  <a:gd name="connsiteY32" fmla="*/ 1137272 h 1137272"/>
                  <a:gd name="connsiteX33" fmla="*/ 3099810 w 9288061"/>
                  <a:gd name="connsiteY33" fmla="*/ 1137272 h 1137272"/>
                  <a:gd name="connsiteX34" fmla="*/ 2505879 w 9288061"/>
                  <a:gd name="connsiteY34" fmla="*/ 1137272 h 1137272"/>
                  <a:gd name="connsiteX35" fmla="*/ 2001038 w 9288061"/>
                  <a:gd name="connsiteY35" fmla="*/ 1137272 h 1137272"/>
                  <a:gd name="connsiteX36" fmla="*/ 1585287 w 9288061"/>
                  <a:gd name="connsiteY36" fmla="*/ 1137272 h 1137272"/>
                  <a:gd name="connsiteX37" fmla="*/ 1258625 w 9288061"/>
                  <a:gd name="connsiteY37" fmla="*/ 1137272 h 1137272"/>
                  <a:gd name="connsiteX38" fmla="*/ 189549 w 9288061"/>
                  <a:gd name="connsiteY38" fmla="*/ 1137272 h 1137272"/>
                  <a:gd name="connsiteX39" fmla="*/ 0 w 9288061"/>
                  <a:gd name="connsiteY39" fmla="*/ 947723 h 1137272"/>
                  <a:gd name="connsiteX40" fmla="*/ 0 w 9288061"/>
                  <a:gd name="connsiteY40" fmla="*/ 576218 h 1137272"/>
                  <a:gd name="connsiteX41" fmla="*/ 0 w 9288061"/>
                  <a:gd name="connsiteY41" fmla="*/ 189549 h 113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288061" h="1137272" fill="none" extrusionOk="0">
                    <a:moveTo>
                      <a:pt x="0" y="189549"/>
                    </a:moveTo>
                    <a:cubicBezTo>
                      <a:pt x="22180" y="91786"/>
                      <a:pt x="82745" y="24278"/>
                      <a:pt x="189549" y="0"/>
                    </a:cubicBezTo>
                    <a:cubicBezTo>
                      <a:pt x="338818" y="-15070"/>
                      <a:pt x="418405" y="13910"/>
                      <a:pt x="516211" y="0"/>
                    </a:cubicBezTo>
                    <a:cubicBezTo>
                      <a:pt x="614017" y="-13910"/>
                      <a:pt x="987130" y="64521"/>
                      <a:pt x="1110142" y="0"/>
                    </a:cubicBezTo>
                    <a:cubicBezTo>
                      <a:pt x="1233154" y="-64521"/>
                      <a:pt x="1471702" y="58593"/>
                      <a:pt x="1614983" y="0"/>
                    </a:cubicBezTo>
                    <a:cubicBezTo>
                      <a:pt x="1758264" y="-58593"/>
                      <a:pt x="1862442" y="40228"/>
                      <a:pt x="2030735" y="0"/>
                    </a:cubicBezTo>
                    <a:cubicBezTo>
                      <a:pt x="2199028" y="-40228"/>
                      <a:pt x="2345147" y="53298"/>
                      <a:pt x="2624666" y="0"/>
                    </a:cubicBezTo>
                    <a:cubicBezTo>
                      <a:pt x="2904185" y="-53298"/>
                      <a:pt x="2982663" y="77266"/>
                      <a:pt x="3307686" y="0"/>
                    </a:cubicBezTo>
                    <a:cubicBezTo>
                      <a:pt x="3632709" y="-77266"/>
                      <a:pt x="3481203" y="662"/>
                      <a:pt x="3634348" y="0"/>
                    </a:cubicBezTo>
                    <a:cubicBezTo>
                      <a:pt x="3787493" y="-662"/>
                      <a:pt x="4086662" y="14467"/>
                      <a:pt x="4228279" y="0"/>
                    </a:cubicBezTo>
                    <a:cubicBezTo>
                      <a:pt x="4369896" y="-14467"/>
                      <a:pt x="4476136" y="38020"/>
                      <a:pt x="4644031" y="0"/>
                    </a:cubicBezTo>
                    <a:cubicBezTo>
                      <a:pt x="4811926" y="-38020"/>
                      <a:pt x="5097854" y="53598"/>
                      <a:pt x="5237961" y="0"/>
                    </a:cubicBezTo>
                    <a:cubicBezTo>
                      <a:pt x="5378068" y="-53598"/>
                      <a:pt x="5612153" y="33951"/>
                      <a:pt x="5742803" y="0"/>
                    </a:cubicBezTo>
                    <a:cubicBezTo>
                      <a:pt x="5873453" y="-33951"/>
                      <a:pt x="6058525" y="32459"/>
                      <a:pt x="6247644" y="0"/>
                    </a:cubicBezTo>
                    <a:cubicBezTo>
                      <a:pt x="6436763" y="-32459"/>
                      <a:pt x="6646338" y="36705"/>
                      <a:pt x="6752485" y="0"/>
                    </a:cubicBezTo>
                    <a:cubicBezTo>
                      <a:pt x="6858632" y="-36705"/>
                      <a:pt x="7000995" y="19069"/>
                      <a:pt x="7079147" y="0"/>
                    </a:cubicBezTo>
                    <a:cubicBezTo>
                      <a:pt x="7157299" y="-19069"/>
                      <a:pt x="7450870" y="10995"/>
                      <a:pt x="7762168" y="0"/>
                    </a:cubicBezTo>
                    <a:cubicBezTo>
                      <a:pt x="8073466" y="-10995"/>
                      <a:pt x="8056251" y="25700"/>
                      <a:pt x="8177919" y="0"/>
                    </a:cubicBezTo>
                    <a:cubicBezTo>
                      <a:pt x="8299587" y="-25700"/>
                      <a:pt x="8743703" y="60311"/>
                      <a:pt x="9098512" y="0"/>
                    </a:cubicBezTo>
                    <a:cubicBezTo>
                      <a:pt x="9207439" y="-5245"/>
                      <a:pt x="9264828" y="90393"/>
                      <a:pt x="9288061" y="189549"/>
                    </a:cubicBezTo>
                    <a:cubicBezTo>
                      <a:pt x="9304951" y="273507"/>
                      <a:pt x="9264913" y="496523"/>
                      <a:pt x="9288061" y="583799"/>
                    </a:cubicBezTo>
                    <a:cubicBezTo>
                      <a:pt x="9311209" y="671075"/>
                      <a:pt x="9285840" y="862957"/>
                      <a:pt x="9288061" y="947723"/>
                    </a:cubicBezTo>
                    <a:cubicBezTo>
                      <a:pt x="9285442" y="1021637"/>
                      <a:pt x="9211104" y="1126495"/>
                      <a:pt x="9098512" y="1137272"/>
                    </a:cubicBezTo>
                    <a:cubicBezTo>
                      <a:pt x="8996195" y="1160053"/>
                      <a:pt x="8768681" y="1135798"/>
                      <a:pt x="8682760" y="1137272"/>
                    </a:cubicBezTo>
                    <a:cubicBezTo>
                      <a:pt x="8596839" y="1138746"/>
                      <a:pt x="8354021" y="1107351"/>
                      <a:pt x="8088830" y="1137272"/>
                    </a:cubicBezTo>
                    <a:cubicBezTo>
                      <a:pt x="7823639" y="1167193"/>
                      <a:pt x="7880470" y="1109840"/>
                      <a:pt x="7673078" y="1137272"/>
                    </a:cubicBezTo>
                    <a:cubicBezTo>
                      <a:pt x="7465686" y="1164704"/>
                      <a:pt x="7354453" y="1127932"/>
                      <a:pt x="7257326" y="1137272"/>
                    </a:cubicBezTo>
                    <a:cubicBezTo>
                      <a:pt x="7160199" y="1146612"/>
                      <a:pt x="6944091" y="1100495"/>
                      <a:pt x="6663395" y="1137272"/>
                    </a:cubicBezTo>
                    <a:cubicBezTo>
                      <a:pt x="6382699" y="1174049"/>
                      <a:pt x="6409598" y="1086228"/>
                      <a:pt x="6158554" y="1137272"/>
                    </a:cubicBezTo>
                    <a:cubicBezTo>
                      <a:pt x="5907510" y="1188316"/>
                      <a:pt x="5604630" y="1122427"/>
                      <a:pt x="5386444" y="1137272"/>
                    </a:cubicBezTo>
                    <a:cubicBezTo>
                      <a:pt x="5168258" y="1152117"/>
                      <a:pt x="5134478" y="1106866"/>
                      <a:pt x="5059782" y="1137272"/>
                    </a:cubicBezTo>
                    <a:cubicBezTo>
                      <a:pt x="4985086" y="1167678"/>
                      <a:pt x="4607318" y="1072208"/>
                      <a:pt x="4376762" y="1137272"/>
                    </a:cubicBezTo>
                    <a:cubicBezTo>
                      <a:pt x="4146206" y="1202336"/>
                      <a:pt x="3815245" y="1093571"/>
                      <a:pt x="3604651" y="1137272"/>
                    </a:cubicBezTo>
                    <a:cubicBezTo>
                      <a:pt x="3394057" y="1180973"/>
                      <a:pt x="3309775" y="1080997"/>
                      <a:pt x="3099810" y="1137272"/>
                    </a:cubicBezTo>
                    <a:cubicBezTo>
                      <a:pt x="2889845" y="1193547"/>
                      <a:pt x="2782900" y="1086816"/>
                      <a:pt x="2505879" y="1137272"/>
                    </a:cubicBezTo>
                    <a:cubicBezTo>
                      <a:pt x="2228858" y="1187728"/>
                      <a:pt x="2242937" y="1087348"/>
                      <a:pt x="2001038" y="1137272"/>
                    </a:cubicBezTo>
                    <a:cubicBezTo>
                      <a:pt x="1759139" y="1187196"/>
                      <a:pt x="1781305" y="1125713"/>
                      <a:pt x="1585287" y="1137272"/>
                    </a:cubicBezTo>
                    <a:cubicBezTo>
                      <a:pt x="1389269" y="1148831"/>
                      <a:pt x="1364636" y="1100129"/>
                      <a:pt x="1258625" y="1137272"/>
                    </a:cubicBezTo>
                    <a:cubicBezTo>
                      <a:pt x="1152614" y="1174415"/>
                      <a:pt x="446448" y="1030455"/>
                      <a:pt x="189549" y="1137272"/>
                    </a:cubicBezTo>
                    <a:cubicBezTo>
                      <a:pt x="56103" y="1143080"/>
                      <a:pt x="9023" y="1028399"/>
                      <a:pt x="0" y="947723"/>
                    </a:cubicBezTo>
                    <a:cubicBezTo>
                      <a:pt x="-39864" y="809876"/>
                      <a:pt x="3503" y="663777"/>
                      <a:pt x="0" y="576218"/>
                    </a:cubicBezTo>
                    <a:cubicBezTo>
                      <a:pt x="-3503" y="488659"/>
                      <a:pt x="23177" y="288504"/>
                      <a:pt x="0" y="189549"/>
                    </a:cubicBezTo>
                    <a:close/>
                  </a:path>
                  <a:path w="9288061" h="1137272" stroke="0" extrusionOk="0">
                    <a:moveTo>
                      <a:pt x="0" y="189549"/>
                    </a:moveTo>
                    <a:cubicBezTo>
                      <a:pt x="-2630" y="89154"/>
                      <a:pt x="85363" y="-9524"/>
                      <a:pt x="189549" y="0"/>
                    </a:cubicBezTo>
                    <a:cubicBezTo>
                      <a:pt x="350433" y="-17265"/>
                      <a:pt x="575371" y="52314"/>
                      <a:pt x="694390" y="0"/>
                    </a:cubicBezTo>
                    <a:cubicBezTo>
                      <a:pt x="813409" y="-52314"/>
                      <a:pt x="923406" y="7607"/>
                      <a:pt x="1110142" y="0"/>
                    </a:cubicBezTo>
                    <a:cubicBezTo>
                      <a:pt x="1296878" y="-7607"/>
                      <a:pt x="1334491" y="24898"/>
                      <a:pt x="1525893" y="0"/>
                    </a:cubicBezTo>
                    <a:cubicBezTo>
                      <a:pt x="1717295" y="-24898"/>
                      <a:pt x="1899212" y="47056"/>
                      <a:pt x="2119824" y="0"/>
                    </a:cubicBezTo>
                    <a:cubicBezTo>
                      <a:pt x="2340436" y="-47056"/>
                      <a:pt x="2684134" y="59836"/>
                      <a:pt x="2891934" y="0"/>
                    </a:cubicBezTo>
                    <a:cubicBezTo>
                      <a:pt x="3099734" y="-59836"/>
                      <a:pt x="3159156" y="56967"/>
                      <a:pt x="3396776" y="0"/>
                    </a:cubicBezTo>
                    <a:cubicBezTo>
                      <a:pt x="3634396" y="-56967"/>
                      <a:pt x="3710507" y="31146"/>
                      <a:pt x="3990707" y="0"/>
                    </a:cubicBezTo>
                    <a:cubicBezTo>
                      <a:pt x="4270907" y="-31146"/>
                      <a:pt x="4176341" y="27940"/>
                      <a:pt x="4317369" y="0"/>
                    </a:cubicBezTo>
                    <a:cubicBezTo>
                      <a:pt x="4458397" y="-27940"/>
                      <a:pt x="4779042" y="23696"/>
                      <a:pt x="4911299" y="0"/>
                    </a:cubicBezTo>
                    <a:cubicBezTo>
                      <a:pt x="5043556" y="-23696"/>
                      <a:pt x="5316656" y="24820"/>
                      <a:pt x="5505230" y="0"/>
                    </a:cubicBezTo>
                    <a:cubicBezTo>
                      <a:pt x="5693804" y="-24820"/>
                      <a:pt x="5835898" y="32523"/>
                      <a:pt x="6099161" y="0"/>
                    </a:cubicBezTo>
                    <a:cubicBezTo>
                      <a:pt x="6362424" y="-32523"/>
                      <a:pt x="6582119" y="42991"/>
                      <a:pt x="6782182" y="0"/>
                    </a:cubicBezTo>
                    <a:cubicBezTo>
                      <a:pt x="6982245" y="-42991"/>
                      <a:pt x="7022029" y="6831"/>
                      <a:pt x="7197933" y="0"/>
                    </a:cubicBezTo>
                    <a:cubicBezTo>
                      <a:pt x="7373837" y="-6831"/>
                      <a:pt x="7656641" y="13058"/>
                      <a:pt x="7880954" y="0"/>
                    </a:cubicBezTo>
                    <a:cubicBezTo>
                      <a:pt x="8105267" y="-13058"/>
                      <a:pt x="8149988" y="6548"/>
                      <a:pt x="8296705" y="0"/>
                    </a:cubicBezTo>
                    <a:cubicBezTo>
                      <a:pt x="8443422" y="-6548"/>
                      <a:pt x="8911333" y="11952"/>
                      <a:pt x="9098512" y="0"/>
                    </a:cubicBezTo>
                    <a:cubicBezTo>
                      <a:pt x="9210755" y="21085"/>
                      <a:pt x="9306093" y="80507"/>
                      <a:pt x="9288061" y="189549"/>
                    </a:cubicBezTo>
                    <a:cubicBezTo>
                      <a:pt x="9322657" y="332098"/>
                      <a:pt x="9245070" y="432519"/>
                      <a:pt x="9288061" y="576218"/>
                    </a:cubicBezTo>
                    <a:cubicBezTo>
                      <a:pt x="9331052" y="719917"/>
                      <a:pt x="9285330" y="795936"/>
                      <a:pt x="9288061" y="947723"/>
                    </a:cubicBezTo>
                    <a:cubicBezTo>
                      <a:pt x="9286605" y="1055771"/>
                      <a:pt x="9194734" y="1136384"/>
                      <a:pt x="9098512" y="1137272"/>
                    </a:cubicBezTo>
                    <a:cubicBezTo>
                      <a:pt x="8809894" y="1159442"/>
                      <a:pt x="8643925" y="1097090"/>
                      <a:pt x="8504581" y="1137272"/>
                    </a:cubicBezTo>
                    <a:cubicBezTo>
                      <a:pt x="8365237" y="1177454"/>
                      <a:pt x="8167346" y="1082635"/>
                      <a:pt x="7910650" y="1137272"/>
                    </a:cubicBezTo>
                    <a:cubicBezTo>
                      <a:pt x="7653954" y="1191909"/>
                      <a:pt x="7643096" y="1133884"/>
                      <a:pt x="7405809" y="1137272"/>
                    </a:cubicBezTo>
                    <a:cubicBezTo>
                      <a:pt x="7168522" y="1140660"/>
                      <a:pt x="7071554" y="1128625"/>
                      <a:pt x="6811878" y="1137272"/>
                    </a:cubicBezTo>
                    <a:cubicBezTo>
                      <a:pt x="6552202" y="1145919"/>
                      <a:pt x="6525013" y="1107922"/>
                      <a:pt x="6396127" y="1137272"/>
                    </a:cubicBezTo>
                    <a:cubicBezTo>
                      <a:pt x="6267241" y="1166622"/>
                      <a:pt x="6095337" y="1115722"/>
                      <a:pt x="5891285" y="1137272"/>
                    </a:cubicBezTo>
                    <a:cubicBezTo>
                      <a:pt x="5687233" y="1158822"/>
                      <a:pt x="5370695" y="1060152"/>
                      <a:pt x="5208265" y="1137272"/>
                    </a:cubicBezTo>
                    <a:cubicBezTo>
                      <a:pt x="5045835" y="1214392"/>
                      <a:pt x="4672763" y="1073476"/>
                      <a:pt x="4525244" y="1137272"/>
                    </a:cubicBezTo>
                    <a:cubicBezTo>
                      <a:pt x="4377725" y="1201068"/>
                      <a:pt x="4066062" y="1087691"/>
                      <a:pt x="3931313" y="1137272"/>
                    </a:cubicBezTo>
                    <a:cubicBezTo>
                      <a:pt x="3796564" y="1186853"/>
                      <a:pt x="3605584" y="1119194"/>
                      <a:pt x="3515562" y="1137272"/>
                    </a:cubicBezTo>
                    <a:cubicBezTo>
                      <a:pt x="3425540" y="1155350"/>
                      <a:pt x="3298433" y="1123820"/>
                      <a:pt x="3099810" y="1137272"/>
                    </a:cubicBezTo>
                    <a:cubicBezTo>
                      <a:pt x="2901187" y="1150724"/>
                      <a:pt x="2841289" y="1134695"/>
                      <a:pt x="2594969" y="1137272"/>
                    </a:cubicBezTo>
                    <a:cubicBezTo>
                      <a:pt x="2348649" y="1139849"/>
                      <a:pt x="2389172" y="1120944"/>
                      <a:pt x="2268307" y="1137272"/>
                    </a:cubicBezTo>
                    <a:cubicBezTo>
                      <a:pt x="2147442" y="1153600"/>
                      <a:pt x="2099685" y="1106296"/>
                      <a:pt x="1941645" y="1137272"/>
                    </a:cubicBezTo>
                    <a:cubicBezTo>
                      <a:pt x="1783605" y="1168248"/>
                      <a:pt x="1617046" y="1130712"/>
                      <a:pt x="1436804" y="1137272"/>
                    </a:cubicBezTo>
                    <a:cubicBezTo>
                      <a:pt x="1256562" y="1143832"/>
                      <a:pt x="1195036" y="1118361"/>
                      <a:pt x="1021052" y="1137272"/>
                    </a:cubicBezTo>
                    <a:cubicBezTo>
                      <a:pt x="847068" y="1156183"/>
                      <a:pt x="493930" y="1066411"/>
                      <a:pt x="189549" y="1137272"/>
                    </a:cubicBezTo>
                    <a:cubicBezTo>
                      <a:pt x="68926" y="1133427"/>
                      <a:pt x="-167" y="1046101"/>
                      <a:pt x="0" y="947723"/>
                    </a:cubicBezTo>
                    <a:cubicBezTo>
                      <a:pt x="-24728" y="774321"/>
                      <a:pt x="18195" y="683364"/>
                      <a:pt x="0" y="561054"/>
                    </a:cubicBezTo>
                    <a:cubicBezTo>
                      <a:pt x="-18195" y="438744"/>
                      <a:pt x="3114" y="310160"/>
                      <a:pt x="0" y="189549"/>
                    </a:cubicBezTo>
                    <a:close/>
                  </a:path>
                </a:pathLst>
              </a:custGeom>
              <a:solidFill>
                <a:schemeClr val="bg1"/>
              </a:solidFill>
              <a:ln w="12700">
                <a:solidFill>
                  <a:srgbClr val="00B050"/>
                </a:solidFill>
                <a:extLst>
                  <a:ext uri="{C807C97D-BFC1-408E-A445-0C87EB9F89A2}">
                    <ask:lineSketchStyleProps xmlns:ask="http://schemas.microsoft.com/office/drawing/2018/sketchyshapes" xmlns="" sd="97475445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Rectangle 13">
                <a:extLst>
                  <a:ext uri="{FF2B5EF4-FFF2-40B4-BE49-F238E27FC236}">
                    <a16:creationId xmlns:a16="http://schemas.microsoft.com/office/drawing/2014/main" xmlns="" id="{A0305E1E-930B-0F0F-E07C-157AC6CB08F9}"/>
                  </a:ext>
                </a:extLst>
              </p:cNvPr>
              <p:cNvSpPr/>
              <p:nvPr/>
            </p:nvSpPr>
            <p:spPr>
              <a:xfrm>
                <a:off x="1778679" y="1017592"/>
                <a:ext cx="8656445" cy="954107"/>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vi-VN" sz="2800" b="1" dirty="0">
                    <a:solidFill>
                      <a:srgbClr val="00B050"/>
                    </a:solidFill>
                    <a:ea typeface="LNTH-LuoLuoNotangYuanTi 1" panose="020B0604020202020204" charset="-128"/>
                    <a:cs typeface="LNTH-LuoLuoNotangYuanTi 1" panose="020B0604020202020204" charset="-128"/>
                  </a:rPr>
                  <a:t>Công trình đê biển và đập nước di động đem lại những lợi ích gì cho đất nước Hà Lan?</a:t>
                </a:r>
                <a:endParaRPr lang="en-US" sz="2800" b="1" dirty="0">
                  <a:solidFill>
                    <a:srgbClr val="00B050"/>
                  </a:solidFill>
                  <a:ea typeface="LNTH-LuoLuoNotangYuanTi 1" panose="020B0604020202020204" charset="-128"/>
                  <a:cs typeface="LNTH-LuoLuoNotangYuanTi 1" panose="020B0604020202020204" charset="-128"/>
                </a:endParaRPr>
              </a:p>
            </p:txBody>
          </p:sp>
        </p:grpSp>
        <p:pic>
          <p:nvPicPr>
            <p:cNvPr id="17" name="Hình ảnh 16" descr="Ảnh có chứa màu vàng, phim hoạt hình, ảnh chụp màn hình, minh họa&#10;&#10;Mô tả được tạo tự động">
              <a:extLst>
                <a:ext uri="{FF2B5EF4-FFF2-40B4-BE49-F238E27FC236}">
                  <a16:creationId xmlns:a16="http://schemas.microsoft.com/office/drawing/2014/main" xmlns="" id="{FB5C2DBF-4369-3A63-6A62-1380FA8F16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212" t="65845" r="44639" b="-1255"/>
            <a:stretch/>
          </p:blipFill>
          <p:spPr>
            <a:xfrm rot="20911495">
              <a:off x="770339" y="882156"/>
              <a:ext cx="1257299" cy="1550753"/>
            </a:xfrm>
            <a:prstGeom prst="rect">
              <a:avLst/>
            </a:prstGeom>
          </p:spPr>
        </p:pic>
      </p:grpSp>
      <p:pic>
        <p:nvPicPr>
          <p:cNvPr id="3" name="Picture 18" descr="Camping on the island">
            <a:extLst>
              <a:ext uri="{FF2B5EF4-FFF2-40B4-BE49-F238E27FC236}">
                <a16:creationId xmlns:a16="http://schemas.microsoft.com/office/drawing/2014/main" xmlns="" id="{D4D465CE-2215-91E2-B9A4-E04FC742CD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4531"/>
          <a:stretch/>
        </p:blipFill>
        <p:spPr bwMode="auto">
          <a:xfrm>
            <a:off x="9279524" y="4279638"/>
            <a:ext cx="2896973" cy="2578362"/>
          </a:xfrm>
          <a:prstGeom prst="ellipse">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xmlns="" id="{0B7EE795-D168-4279-E3BA-EF8BF5A7DD96}"/>
              </a:ext>
            </a:extLst>
          </p:cNvPr>
          <p:cNvSpPr txBox="1"/>
          <p:nvPr/>
        </p:nvSpPr>
        <p:spPr>
          <a:xfrm>
            <a:off x="2349163" y="2065100"/>
            <a:ext cx="8093785" cy="2000548"/>
          </a:xfrm>
          <a:custGeom>
            <a:avLst/>
            <a:gdLst>
              <a:gd name="connsiteX0" fmla="*/ 0 w 8093785"/>
              <a:gd name="connsiteY0" fmla="*/ 0 h 2000548"/>
              <a:gd name="connsiteX1" fmla="*/ 8093785 w 8093785"/>
              <a:gd name="connsiteY1" fmla="*/ 0 h 2000548"/>
              <a:gd name="connsiteX2" fmla="*/ 8093785 w 8093785"/>
              <a:gd name="connsiteY2" fmla="*/ 2000548 h 2000548"/>
              <a:gd name="connsiteX3" fmla="*/ 0 w 8093785"/>
              <a:gd name="connsiteY3" fmla="*/ 2000548 h 2000548"/>
              <a:gd name="connsiteX4" fmla="*/ 0 w 8093785"/>
              <a:gd name="connsiteY4" fmla="*/ 0 h 2000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3785" h="2000548" fill="none" extrusionOk="0">
                <a:moveTo>
                  <a:pt x="0" y="0"/>
                </a:moveTo>
                <a:cubicBezTo>
                  <a:pt x="835677" y="-6806"/>
                  <a:pt x="6962733" y="-39608"/>
                  <a:pt x="8093785" y="0"/>
                </a:cubicBezTo>
                <a:cubicBezTo>
                  <a:pt x="8165149" y="351395"/>
                  <a:pt x="8149101" y="1414498"/>
                  <a:pt x="8093785" y="2000548"/>
                </a:cubicBezTo>
                <a:cubicBezTo>
                  <a:pt x="6106176" y="2164508"/>
                  <a:pt x="2463335" y="2068649"/>
                  <a:pt x="0" y="2000548"/>
                </a:cubicBezTo>
                <a:cubicBezTo>
                  <a:pt x="28151" y="1707947"/>
                  <a:pt x="124874" y="576042"/>
                  <a:pt x="0" y="0"/>
                </a:cubicBezTo>
                <a:close/>
              </a:path>
              <a:path w="8093785" h="2000548" stroke="0" extrusionOk="0">
                <a:moveTo>
                  <a:pt x="0" y="0"/>
                </a:moveTo>
                <a:cubicBezTo>
                  <a:pt x="3590890" y="164017"/>
                  <a:pt x="5742312" y="-86279"/>
                  <a:pt x="8093785" y="0"/>
                </a:cubicBezTo>
                <a:cubicBezTo>
                  <a:pt x="7933190" y="825165"/>
                  <a:pt x="8014117" y="1378118"/>
                  <a:pt x="8093785" y="2000548"/>
                </a:cubicBezTo>
                <a:cubicBezTo>
                  <a:pt x="6963437" y="1859012"/>
                  <a:pt x="1130160" y="2147440"/>
                  <a:pt x="0" y="2000548"/>
                </a:cubicBezTo>
                <a:cubicBezTo>
                  <a:pt x="51801" y="1458744"/>
                  <a:pt x="-139653" y="480448"/>
                  <a:pt x="0" y="0"/>
                </a:cubicBezTo>
                <a:close/>
              </a:path>
            </a:pathLst>
          </a:custGeom>
          <a:solidFill>
            <a:schemeClr val="accent1">
              <a:lumMod val="20000"/>
              <a:lumOff val="80000"/>
            </a:schemeClr>
          </a:solidFill>
          <a:ln>
            <a:solidFill>
              <a:srgbClr val="0070C0"/>
            </a:solidFill>
            <a:prstDash val="lgDash"/>
            <a:extLst>
              <a:ext uri="{C807C97D-BFC1-408E-A445-0C87EB9F89A2}">
                <ask:lineSketchStyleProps xmlns:ask="http://schemas.microsoft.com/office/drawing/2018/sketchyshapes" xmlns="" sd="987145308">
                  <a:prstGeom prst="rect">
                    <a:avLst/>
                  </a:prstGeom>
                  <ask:type>
                    <ask:lineSketchCurved/>
                  </ask:type>
                </ask:lineSketchStyleProps>
              </a:ext>
            </a:extLst>
          </a:ln>
        </p:spPr>
        <p:txBody>
          <a:bodyPr wrap="square">
            <a:spAutoFit/>
          </a:bodyPr>
          <a:lstStyle/>
          <a:p>
            <a:pPr algn="just" rtl="0" latinLnBrk="0"/>
            <a:r>
              <a:rPr lang="vi-VN" sz="3100" b="0" i="0" dirty="0">
                <a:effectLst/>
              </a:rPr>
              <a:t>       Công trình khổng lồ này vừa </a:t>
            </a:r>
            <a:r>
              <a:rPr lang="vi-VN" sz="3100" b="0" i="0" dirty="0">
                <a:effectLst/>
                <a:highlight>
                  <a:srgbClr val="FFFF7D"/>
                </a:highlight>
              </a:rPr>
              <a:t>ngăn được sự tấn công của nước biển, vừa giúp có thêm đất đai để xây dựng và trồng trọt.</a:t>
            </a:r>
            <a:r>
              <a:rPr lang="vi-VN" sz="3100" b="0" i="0" dirty="0">
                <a:effectLst/>
              </a:rPr>
              <a:t> Nhờ nó, </a:t>
            </a:r>
            <a:r>
              <a:rPr lang="vi-VN" sz="3100" b="0" i="0" dirty="0">
                <a:effectLst/>
                <a:highlight>
                  <a:srgbClr val="FFFF7D"/>
                </a:highlight>
              </a:rPr>
              <a:t>giao thông cũng thuận lợi hơn nhiều. </a:t>
            </a:r>
          </a:p>
        </p:txBody>
      </p:sp>
      <p:grpSp>
        <p:nvGrpSpPr>
          <p:cNvPr id="11" name="Nhóm 10">
            <a:extLst>
              <a:ext uri="{FF2B5EF4-FFF2-40B4-BE49-F238E27FC236}">
                <a16:creationId xmlns:a16="http://schemas.microsoft.com/office/drawing/2014/main" xmlns="" id="{3204CDF4-9635-933B-AB2A-41AFE67671FC}"/>
              </a:ext>
            </a:extLst>
          </p:cNvPr>
          <p:cNvGrpSpPr/>
          <p:nvPr/>
        </p:nvGrpSpPr>
        <p:grpSpPr>
          <a:xfrm>
            <a:off x="-544010" y="3738623"/>
            <a:ext cx="10110648" cy="3384071"/>
            <a:chOff x="-1" y="4224460"/>
            <a:chExt cx="9579574" cy="2995489"/>
          </a:xfrm>
        </p:grpSpPr>
        <p:pic>
          <p:nvPicPr>
            <p:cNvPr id="9" name="Hình ảnh 8" descr="Ảnh có chứa vòng tròn, ảnh chụp màn hình, thiết kế&#10;&#10;Mô tả được tạo tự động">
              <a:extLst>
                <a:ext uri="{FF2B5EF4-FFF2-40B4-BE49-F238E27FC236}">
                  <a16:creationId xmlns:a16="http://schemas.microsoft.com/office/drawing/2014/main" xmlns="" id="{76ADEB7B-C12C-2D39-BAD0-63E1BF3E7274}"/>
                </a:ext>
              </a:extLst>
            </p:cNvPr>
            <p:cNvPicPr>
              <a:picLocks noChangeAspect="1"/>
            </p:cNvPicPr>
            <p:nvPr/>
          </p:nvPicPr>
          <p:blipFill rotWithShape="1">
            <a:blip r:embed="rId4">
              <a:extLst>
                <a:ext uri="{28A0092B-C50C-407E-A947-70E740481C1C}">
                  <a14:useLocalDpi xmlns:a14="http://schemas.microsoft.com/office/drawing/2010/main" val="0"/>
                </a:ext>
              </a:extLst>
            </a:blip>
            <a:srcRect l="46612" t="3620" r="7656" b="64425"/>
            <a:stretch/>
          </p:blipFill>
          <p:spPr>
            <a:xfrm>
              <a:off x="-1" y="4224460"/>
              <a:ext cx="9579574" cy="2995489"/>
            </a:xfrm>
            <a:prstGeom prst="rect">
              <a:avLst/>
            </a:prstGeom>
          </p:spPr>
        </p:pic>
        <p:sp>
          <p:nvSpPr>
            <p:cNvPr id="10" name="Hộp Văn bản 9">
              <a:extLst>
                <a:ext uri="{FF2B5EF4-FFF2-40B4-BE49-F238E27FC236}">
                  <a16:creationId xmlns:a16="http://schemas.microsoft.com/office/drawing/2014/main" xmlns="" id="{D39ADB4F-7471-2F1F-04AA-FC2ABFAB50E2}"/>
                </a:ext>
              </a:extLst>
            </p:cNvPr>
            <p:cNvSpPr txBox="1"/>
            <p:nvPr/>
          </p:nvSpPr>
          <p:spPr>
            <a:xfrm>
              <a:off x="1205344" y="4758133"/>
              <a:ext cx="7565357" cy="1607370"/>
            </a:xfrm>
            <a:prstGeom prst="rect">
              <a:avLst/>
            </a:prstGeom>
            <a:noFill/>
          </p:spPr>
          <p:txBody>
            <a:bodyPr wrap="square" rtlCol="0">
              <a:spAutoFit/>
            </a:bodyPr>
            <a:lstStyle/>
            <a:p>
              <a:pPr algn="just"/>
              <a:r>
                <a:rPr lang="vi-VN" sz="2800" dirty="0"/>
                <a:t>Công trình đê biển và đập nước di động đã giúp đất nước Hà Lan: </a:t>
              </a:r>
              <a:r>
                <a:rPr lang="vi-VN" sz="2800" dirty="0">
                  <a:solidFill>
                    <a:srgbClr val="FF0000"/>
                  </a:solidFill>
                </a:rPr>
                <a:t>ngăn được sự tấn công của nước biển, có thêm đất đai để xây dựng và trồng trọt, giao thông thuận lợi.</a:t>
              </a:r>
              <a:endParaRPr lang="en-US" sz="2800" dirty="0">
                <a:solidFill>
                  <a:srgbClr val="FF0000"/>
                </a:solidFill>
              </a:endParaRPr>
            </a:p>
          </p:txBody>
        </p:sp>
      </p:grpSp>
    </p:spTree>
    <p:extLst>
      <p:ext uri="{BB962C8B-B14F-4D97-AF65-F5344CB8AC3E}">
        <p14:creationId xmlns:p14="http://schemas.microsoft.com/office/powerpoint/2010/main" val="3244668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1">
            <a:extLst>
              <a:ext uri="{FF2B5EF4-FFF2-40B4-BE49-F238E27FC236}">
                <a16:creationId xmlns:a16="http://schemas.microsoft.com/office/drawing/2014/main" xmlns="" id="{0A930E66-4133-1959-97CF-7182ED9459F0}"/>
              </a:ext>
            </a:extLst>
          </p:cNvPr>
          <p:cNvSpPr/>
          <p:nvPr/>
        </p:nvSpPr>
        <p:spPr>
          <a:xfrm>
            <a:off x="442050" y="740228"/>
            <a:ext cx="11307899" cy="5533129"/>
          </a:xfrm>
          <a:custGeom>
            <a:avLst/>
            <a:gdLst>
              <a:gd name="connsiteX0" fmla="*/ 0 w 11307899"/>
              <a:gd name="connsiteY0" fmla="*/ 551764 h 5533129"/>
              <a:gd name="connsiteX1" fmla="*/ 551764 w 11307899"/>
              <a:gd name="connsiteY1" fmla="*/ 0 h 5533129"/>
              <a:gd name="connsiteX2" fmla="*/ 10756135 w 11307899"/>
              <a:gd name="connsiteY2" fmla="*/ 0 h 5533129"/>
              <a:gd name="connsiteX3" fmla="*/ 11307899 w 11307899"/>
              <a:gd name="connsiteY3" fmla="*/ 551764 h 5533129"/>
              <a:gd name="connsiteX4" fmla="*/ 11307899 w 11307899"/>
              <a:gd name="connsiteY4" fmla="*/ 4981365 h 5533129"/>
              <a:gd name="connsiteX5" fmla="*/ 10756135 w 11307899"/>
              <a:gd name="connsiteY5" fmla="*/ 5533129 h 5533129"/>
              <a:gd name="connsiteX6" fmla="*/ 551764 w 11307899"/>
              <a:gd name="connsiteY6" fmla="*/ 5533129 h 5533129"/>
              <a:gd name="connsiteX7" fmla="*/ 0 w 11307899"/>
              <a:gd name="connsiteY7" fmla="*/ 4981365 h 5533129"/>
              <a:gd name="connsiteX8" fmla="*/ 0 w 11307899"/>
              <a:gd name="connsiteY8" fmla="*/ 551764 h 55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899" h="5533129" fill="none" extrusionOk="0">
                <a:moveTo>
                  <a:pt x="0" y="551764"/>
                </a:moveTo>
                <a:cubicBezTo>
                  <a:pt x="1442" y="286059"/>
                  <a:pt x="260284" y="22240"/>
                  <a:pt x="551764" y="0"/>
                </a:cubicBezTo>
                <a:cubicBezTo>
                  <a:pt x="4124559" y="72427"/>
                  <a:pt x="8098479" y="61419"/>
                  <a:pt x="10756135" y="0"/>
                </a:cubicBezTo>
                <a:cubicBezTo>
                  <a:pt x="11058781" y="-14351"/>
                  <a:pt x="11272710" y="236389"/>
                  <a:pt x="11307899" y="551764"/>
                </a:cubicBezTo>
                <a:cubicBezTo>
                  <a:pt x="11408775" y="2032543"/>
                  <a:pt x="11200586" y="3885458"/>
                  <a:pt x="11307899" y="4981365"/>
                </a:cubicBezTo>
                <a:cubicBezTo>
                  <a:pt x="11315701" y="5246499"/>
                  <a:pt x="11053331" y="5524682"/>
                  <a:pt x="10756135" y="5533129"/>
                </a:cubicBezTo>
                <a:cubicBezTo>
                  <a:pt x="7103475" y="5562956"/>
                  <a:pt x="2894474" y="5453823"/>
                  <a:pt x="551764" y="5533129"/>
                </a:cubicBezTo>
                <a:cubicBezTo>
                  <a:pt x="286350" y="5528684"/>
                  <a:pt x="-42659" y="5294531"/>
                  <a:pt x="0" y="4981365"/>
                </a:cubicBezTo>
                <a:cubicBezTo>
                  <a:pt x="50037" y="3367072"/>
                  <a:pt x="770" y="1845814"/>
                  <a:pt x="0" y="551764"/>
                </a:cubicBezTo>
                <a:close/>
              </a:path>
              <a:path w="11307899" h="5533129" stroke="0" extrusionOk="0">
                <a:moveTo>
                  <a:pt x="0" y="551764"/>
                </a:moveTo>
                <a:cubicBezTo>
                  <a:pt x="10015" y="249763"/>
                  <a:pt x="249711" y="5580"/>
                  <a:pt x="551764" y="0"/>
                </a:cubicBezTo>
                <a:cubicBezTo>
                  <a:pt x="4649921" y="123000"/>
                  <a:pt x="7252714" y="-96860"/>
                  <a:pt x="10756135" y="0"/>
                </a:cubicBezTo>
                <a:cubicBezTo>
                  <a:pt x="11047280" y="-10355"/>
                  <a:pt x="11313623" y="235494"/>
                  <a:pt x="11307899" y="551764"/>
                </a:cubicBezTo>
                <a:cubicBezTo>
                  <a:pt x="11311072" y="2691104"/>
                  <a:pt x="11402166" y="3119809"/>
                  <a:pt x="11307899" y="4981365"/>
                </a:cubicBezTo>
                <a:cubicBezTo>
                  <a:pt x="11284339" y="5294631"/>
                  <a:pt x="11038787" y="5529516"/>
                  <a:pt x="10756135" y="5533129"/>
                </a:cubicBezTo>
                <a:cubicBezTo>
                  <a:pt x="5670773" y="5372422"/>
                  <a:pt x="1645421" y="5572796"/>
                  <a:pt x="551764" y="5533129"/>
                </a:cubicBezTo>
                <a:cubicBezTo>
                  <a:pt x="197788" y="5523183"/>
                  <a:pt x="-7497" y="5282700"/>
                  <a:pt x="0" y="4981365"/>
                </a:cubicBezTo>
                <a:cubicBezTo>
                  <a:pt x="32216" y="4209335"/>
                  <a:pt x="57206" y="1785315"/>
                  <a:pt x="0" y="551764"/>
                </a:cubicBezTo>
                <a:close/>
              </a:path>
            </a:pathLst>
          </a:custGeom>
          <a:solidFill>
            <a:srgbClr val="FFFFFF">
              <a:alpha val="80000"/>
            </a:srgb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715">
            <a:extLst>
              <a:ext uri="{FF2B5EF4-FFF2-40B4-BE49-F238E27FC236}">
                <a16:creationId xmlns:a16="http://schemas.microsoft.com/office/drawing/2014/main" xmlns="" id="{6E9CC1B9-30D9-FBE7-F7BA-ADEB567D8038}"/>
              </a:ext>
            </a:extLst>
          </p:cNvPr>
          <p:cNvSpPr txBox="1"/>
          <p:nvPr/>
        </p:nvSpPr>
        <p:spPr>
          <a:xfrm>
            <a:off x="1053444" y="78509"/>
            <a:ext cx="9823853" cy="1323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80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CHUYẾN ĐI THÚ VỊ</a:t>
            </a:r>
            <a:endParaRPr lang="en-US" sz="80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endParaRPr>
          </a:p>
        </p:txBody>
      </p:sp>
      <p:sp>
        <p:nvSpPr>
          <p:cNvPr id="5" name="TextBox 716">
            <a:extLst>
              <a:ext uri="{FF2B5EF4-FFF2-40B4-BE49-F238E27FC236}">
                <a16:creationId xmlns:a16="http://schemas.microsoft.com/office/drawing/2014/main" xmlns="" id="{4CED6AFB-4D74-15F3-B071-BEA143C3A35E}"/>
              </a:ext>
            </a:extLst>
          </p:cNvPr>
          <p:cNvSpPr txBox="1"/>
          <p:nvPr/>
        </p:nvSpPr>
        <p:spPr>
          <a:xfrm>
            <a:off x="1053443" y="78508"/>
            <a:ext cx="9823853" cy="1323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80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mj-lt"/>
              </a:rPr>
              <a:t>C</a:t>
            </a:r>
            <a:r>
              <a:rPr lang="vi-VN"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H</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U</a:t>
            </a:r>
            <a:r>
              <a:rPr lang="vi-VN" sz="8000" b="1" dirty="0">
                <a:ln w="28575">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mj-lt"/>
              </a:rPr>
              <a:t>Y</a:t>
            </a:r>
            <a:r>
              <a:rPr lang="vi-VN"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Ế</a:t>
            </a:r>
            <a:r>
              <a:rPr lang="en-US" sz="80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rPr>
              <a:t>N </a:t>
            </a:r>
            <a:r>
              <a:rPr lang="en-US" sz="8000" b="1" dirty="0">
                <a:ln w="28575">
                  <a:solidFill>
                    <a:srgbClr val="002060"/>
                  </a:solidFill>
                  <a:prstDash val="solid"/>
                </a:ln>
                <a:solidFill>
                  <a:srgbClr val="94AFDC"/>
                </a:solidFill>
                <a:effectLst>
                  <a:outerShdw blurRad="12700" dist="38100" dir="2700000" algn="tl" rotWithShape="0">
                    <a:schemeClr val="accent5">
                      <a:lumMod val="60000"/>
                      <a:lumOff val="40000"/>
                    </a:schemeClr>
                  </a:outerShdw>
                </a:effectLst>
                <a:latin typeface="+mj-lt"/>
              </a:rPr>
              <a:t>Đ</a:t>
            </a:r>
            <a:r>
              <a:rPr lang="vi-VN" sz="8000" b="1" dirty="0">
                <a:ln w="28575">
                  <a:solidFill>
                    <a:srgbClr val="002060"/>
                  </a:solidFill>
                  <a:prstDash val="solid"/>
                </a:ln>
                <a:solidFill>
                  <a:schemeClr val="accent6">
                    <a:lumMod val="20000"/>
                    <a:lumOff val="80000"/>
                  </a:schemeClr>
                </a:solidFill>
                <a:effectLst>
                  <a:outerShdw blurRad="12700" dist="38100" dir="2700000" algn="tl" rotWithShape="0">
                    <a:schemeClr val="accent5">
                      <a:lumMod val="60000"/>
                      <a:lumOff val="40000"/>
                    </a:schemeClr>
                  </a:outerShdw>
                </a:effectLst>
                <a:latin typeface="+mj-lt"/>
              </a:rPr>
              <a:t>I</a:t>
            </a:r>
            <a:r>
              <a:rPr lang="en-US"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 </a:t>
            </a:r>
            <a:r>
              <a:rPr lang="vi-VN" sz="8000" b="1" dirty="0">
                <a:ln w="28575">
                  <a:solidFill>
                    <a:srgbClr val="002060"/>
                  </a:solidFill>
                  <a:prstDash val="solid"/>
                </a:ln>
                <a:solidFill>
                  <a:srgbClr val="FFE9C5"/>
                </a:solidFill>
                <a:effectLst>
                  <a:outerShdw blurRad="12700" dist="38100" dir="2700000" algn="tl" rotWithShape="0">
                    <a:schemeClr val="accent5">
                      <a:lumMod val="60000"/>
                      <a:lumOff val="40000"/>
                    </a:schemeClr>
                  </a:outerShdw>
                </a:effectLst>
                <a:latin typeface="+mj-lt"/>
              </a:rPr>
              <a:t>T</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H</a:t>
            </a:r>
            <a:r>
              <a:rPr lang="vi-VN" sz="8000" b="1" dirty="0">
                <a:ln w="28575">
                  <a:solidFill>
                    <a:srgbClr val="002060"/>
                  </a:solidFill>
                  <a:prstDash val="solid"/>
                </a:ln>
                <a:solidFill>
                  <a:srgbClr val="FFD966"/>
                </a:solidFill>
                <a:effectLst>
                  <a:outerShdw blurRad="12700" dist="38100" dir="2700000" algn="tl" rotWithShape="0">
                    <a:schemeClr val="accent5">
                      <a:lumMod val="60000"/>
                      <a:lumOff val="40000"/>
                    </a:schemeClr>
                  </a:outerShdw>
                </a:effectLst>
                <a:latin typeface="+mj-lt"/>
              </a:rPr>
              <a:t>Ú </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V</a:t>
            </a:r>
            <a:r>
              <a:rPr lang="vi-VN" sz="8000" b="1" dirty="0">
                <a:ln w="28575">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mj-lt"/>
              </a:rPr>
              <a:t>Ị</a:t>
            </a:r>
            <a:r>
              <a:rPr lang="en-US" sz="80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rPr>
              <a:t> </a:t>
            </a:r>
          </a:p>
        </p:txBody>
      </p:sp>
      <p:cxnSp>
        <p:nvCxnSpPr>
          <p:cNvPr id="12" name="Đường kết nối: Cong 11">
            <a:extLst>
              <a:ext uri="{FF2B5EF4-FFF2-40B4-BE49-F238E27FC236}">
                <a16:creationId xmlns:a16="http://schemas.microsoft.com/office/drawing/2014/main" xmlns="" id="{EA57CA62-A8B1-E00A-9176-708AF69DFD64}"/>
              </a:ext>
            </a:extLst>
          </p:cNvPr>
          <p:cNvCxnSpPr/>
          <p:nvPr/>
        </p:nvCxnSpPr>
        <p:spPr>
          <a:xfrm>
            <a:off x="1640114" y="3294743"/>
            <a:ext cx="885372" cy="827314"/>
          </a:xfrm>
          <a:prstGeom prst="curvedConnector3">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3" name="Đường kết nối: Cong 12">
            <a:extLst>
              <a:ext uri="{FF2B5EF4-FFF2-40B4-BE49-F238E27FC236}">
                <a16:creationId xmlns:a16="http://schemas.microsoft.com/office/drawing/2014/main" xmlns="" id="{48FB4734-92E3-BFE6-06A6-1DA868B6A794}"/>
              </a:ext>
            </a:extLst>
          </p:cNvPr>
          <p:cNvCxnSpPr>
            <a:cxnSpLocks/>
            <a:stCxn id="6" idx="6"/>
            <a:endCxn id="9" idx="3"/>
          </p:cNvCxnSpPr>
          <p:nvPr/>
        </p:nvCxnSpPr>
        <p:spPr>
          <a:xfrm flipV="1">
            <a:off x="4624661" y="3533576"/>
            <a:ext cx="534117" cy="1342253"/>
          </a:xfrm>
          <a:prstGeom prst="curvedConnector2">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 name="Đường kết nối: Cong 15">
            <a:extLst>
              <a:ext uri="{FF2B5EF4-FFF2-40B4-BE49-F238E27FC236}">
                <a16:creationId xmlns:a16="http://schemas.microsoft.com/office/drawing/2014/main" xmlns="" id="{00BCF8C7-3C50-6C91-4B2A-2490E8956C07}"/>
              </a:ext>
            </a:extLst>
          </p:cNvPr>
          <p:cNvCxnSpPr>
            <a:cxnSpLocks/>
            <a:endCxn id="10" idx="1"/>
          </p:cNvCxnSpPr>
          <p:nvPr/>
        </p:nvCxnSpPr>
        <p:spPr>
          <a:xfrm rot="16200000" flipH="1">
            <a:off x="6861108" y="3478490"/>
            <a:ext cx="854620" cy="597674"/>
          </a:xfrm>
          <a:prstGeom prst="curvedConnector3">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Đường kết nối: Cong 18">
            <a:extLst>
              <a:ext uri="{FF2B5EF4-FFF2-40B4-BE49-F238E27FC236}">
                <a16:creationId xmlns:a16="http://schemas.microsoft.com/office/drawing/2014/main" xmlns="" id="{6CBBA0C5-CD3F-B3E4-F175-B17CA8B675CB}"/>
              </a:ext>
            </a:extLst>
          </p:cNvPr>
          <p:cNvCxnSpPr>
            <a:cxnSpLocks/>
            <a:stCxn id="10" idx="6"/>
            <a:endCxn id="7" idx="4"/>
          </p:cNvCxnSpPr>
          <p:nvPr/>
        </p:nvCxnSpPr>
        <p:spPr>
          <a:xfrm flipV="1">
            <a:off x="9696470" y="3138388"/>
            <a:ext cx="780419" cy="1800352"/>
          </a:xfrm>
          <a:prstGeom prst="curvedConnector2">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8" name="Hình ảnh 7" descr="Ảnh có chứa hình vẽ, phim hoạt hình, minh họa&#10;&#10;Mô tả được tạo tự động">
            <a:extLst>
              <a:ext uri="{FF2B5EF4-FFF2-40B4-BE49-F238E27FC236}">
                <a16:creationId xmlns:a16="http://schemas.microsoft.com/office/drawing/2014/main" xmlns="" id="{93EE6B87-53A4-15AE-1641-8F5C197861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26" y="1443706"/>
            <a:ext cx="2190750" cy="1807709"/>
          </a:xfrm>
          <a:prstGeom prst="ellipse">
            <a:avLst/>
          </a:prstGeom>
        </p:spPr>
      </p:pic>
      <p:sp>
        <p:nvSpPr>
          <p:cNvPr id="23" name="Hình Bầu dục 22">
            <a:extLst>
              <a:ext uri="{FF2B5EF4-FFF2-40B4-BE49-F238E27FC236}">
                <a16:creationId xmlns:a16="http://schemas.microsoft.com/office/drawing/2014/main" xmlns="" id="{CA8D9B41-219A-EF40-8C48-629AC04C3F20}"/>
              </a:ext>
            </a:extLst>
          </p:cNvPr>
          <p:cNvSpPr/>
          <p:nvPr/>
        </p:nvSpPr>
        <p:spPr>
          <a:xfrm>
            <a:off x="1197427" y="950377"/>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1</a:t>
            </a:r>
            <a:endParaRPr lang="en-US" sz="3200" dirty="0">
              <a:solidFill>
                <a:schemeClr val="tx1"/>
              </a:solidFill>
            </a:endParaRPr>
          </a:p>
        </p:txBody>
      </p:sp>
      <p:pic>
        <p:nvPicPr>
          <p:cNvPr id="6" name="Picture 16" descr="Lighthouse on a beautiful island">
            <a:extLst>
              <a:ext uri="{FF2B5EF4-FFF2-40B4-BE49-F238E27FC236}">
                <a16:creationId xmlns:a16="http://schemas.microsoft.com/office/drawing/2014/main" xmlns="" id="{BDBD89ED-A44F-4B24-E32B-E92ABE464A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4212" y="3837651"/>
            <a:ext cx="2350449" cy="2076355"/>
          </a:xfrm>
          <a:prstGeom prst="ellipse">
            <a:avLst/>
          </a:prstGeom>
          <a:noFill/>
          <a:extLst>
            <a:ext uri="{909E8E84-426E-40DD-AFC4-6F175D3DCCD1}">
              <a14:hiddenFill xmlns:a14="http://schemas.microsoft.com/office/drawing/2010/main">
                <a:solidFill>
                  <a:srgbClr val="FFFFFF"/>
                </a:solidFill>
              </a14:hiddenFill>
            </a:ext>
          </a:extLst>
        </p:spPr>
      </p:pic>
      <p:sp>
        <p:nvSpPr>
          <p:cNvPr id="24" name="Hình Bầu dục 23">
            <a:extLst>
              <a:ext uri="{FF2B5EF4-FFF2-40B4-BE49-F238E27FC236}">
                <a16:creationId xmlns:a16="http://schemas.microsoft.com/office/drawing/2014/main" xmlns="" id="{11B174A6-5B69-6D9A-290D-3CFA03D62FDD}"/>
              </a:ext>
            </a:extLst>
          </p:cNvPr>
          <p:cNvSpPr/>
          <p:nvPr/>
        </p:nvSpPr>
        <p:spPr>
          <a:xfrm>
            <a:off x="3123411" y="3369992"/>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2</a:t>
            </a:r>
            <a:endParaRPr lang="en-US" sz="3200" dirty="0">
              <a:solidFill>
                <a:schemeClr val="tx1"/>
              </a:solidFill>
            </a:endParaRPr>
          </a:p>
        </p:txBody>
      </p:sp>
      <p:pic>
        <p:nvPicPr>
          <p:cNvPr id="9" name="Picture 18" descr="Camping on the island">
            <a:extLst>
              <a:ext uri="{FF2B5EF4-FFF2-40B4-BE49-F238E27FC236}">
                <a16:creationId xmlns:a16="http://schemas.microsoft.com/office/drawing/2014/main" xmlns="" id="{9B6BAAC2-0C43-3A27-A9B2-DFCF873B34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1647" y="1761296"/>
            <a:ext cx="2438646" cy="2076355"/>
          </a:xfrm>
          <a:prstGeom prst="ellipse">
            <a:avLst/>
          </a:prstGeom>
          <a:noFill/>
          <a:extLst>
            <a:ext uri="{909E8E84-426E-40DD-AFC4-6F175D3DCCD1}">
              <a14:hiddenFill xmlns:a14="http://schemas.microsoft.com/office/drawing/2010/main">
                <a:solidFill>
                  <a:srgbClr val="FFFFFF"/>
                </a:solidFill>
              </a14:hiddenFill>
            </a:ext>
          </a:extLst>
        </p:spPr>
      </p:pic>
      <p:sp>
        <p:nvSpPr>
          <p:cNvPr id="25" name="Hình Bầu dục 24">
            <a:extLst>
              <a:ext uri="{FF2B5EF4-FFF2-40B4-BE49-F238E27FC236}">
                <a16:creationId xmlns:a16="http://schemas.microsoft.com/office/drawing/2014/main" xmlns="" id="{987DF29C-E5F5-1576-4960-73195BCCA233}"/>
              </a:ext>
            </a:extLst>
          </p:cNvPr>
          <p:cNvSpPr/>
          <p:nvPr/>
        </p:nvSpPr>
        <p:spPr>
          <a:xfrm>
            <a:off x="5905743" y="1429115"/>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3</a:t>
            </a:r>
            <a:endParaRPr lang="en-US" sz="3200" dirty="0">
              <a:solidFill>
                <a:schemeClr val="tx1"/>
              </a:solidFill>
            </a:endParaRPr>
          </a:p>
        </p:txBody>
      </p:sp>
      <p:pic>
        <p:nvPicPr>
          <p:cNvPr id="10" name="Picture 20" descr="Island beach with hammock">
            <a:extLst>
              <a:ext uri="{FF2B5EF4-FFF2-40B4-BE49-F238E27FC236}">
                <a16:creationId xmlns:a16="http://schemas.microsoft.com/office/drawing/2014/main" xmlns="" id="{6C34330B-554D-64F3-B233-82C3DB7A46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25371" y="3900562"/>
            <a:ext cx="2471099" cy="2076355"/>
          </a:xfrm>
          <a:prstGeom prst="ellipse">
            <a:avLst/>
          </a:prstGeom>
          <a:noFill/>
          <a:extLst>
            <a:ext uri="{909E8E84-426E-40DD-AFC4-6F175D3DCCD1}">
              <a14:hiddenFill xmlns:a14="http://schemas.microsoft.com/office/drawing/2010/main">
                <a:solidFill>
                  <a:srgbClr val="FFFFFF"/>
                </a:solidFill>
              </a14:hiddenFill>
            </a:ext>
          </a:extLst>
        </p:spPr>
      </p:pic>
      <p:sp>
        <p:nvSpPr>
          <p:cNvPr id="26" name="Hình Bầu dục 25">
            <a:extLst>
              <a:ext uri="{FF2B5EF4-FFF2-40B4-BE49-F238E27FC236}">
                <a16:creationId xmlns:a16="http://schemas.microsoft.com/office/drawing/2014/main" xmlns="" id="{E2BC52E3-BBCF-8B9A-72FF-EFB6ED3029F1}"/>
              </a:ext>
            </a:extLst>
          </p:cNvPr>
          <p:cNvSpPr/>
          <p:nvPr/>
        </p:nvSpPr>
        <p:spPr>
          <a:xfrm>
            <a:off x="8368381" y="3553485"/>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4</a:t>
            </a:r>
            <a:endParaRPr lang="en-US" sz="3200" dirty="0">
              <a:solidFill>
                <a:schemeClr val="tx1"/>
              </a:solidFill>
            </a:endParaRPr>
          </a:p>
        </p:txBody>
      </p:sp>
      <p:pic>
        <p:nvPicPr>
          <p:cNvPr id="7" name="Hình ảnh 6" descr="Ảnh có chứa bức vẽ, Tác phẩm nghệ thuật của trẻ con, cây cọ, hình vẽ&#10;&#10;Mô tả được tạo tự động">
            <a:extLst>
              <a:ext uri="{FF2B5EF4-FFF2-40B4-BE49-F238E27FC236}">
                <a16:creationId xmlns:a16="http://schemas.microsoft.com/office/drawing/2014/main" xmlns="" id="{F2E2C6CE-1635-0706-4FA7-5B042D7E059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1"/>
          <a:stretch/>
        </p:blipFill>
        <p:spPr>
          <a:xfrm>
            <a:off x="9301664" y="1401947"/>
            <a:ext cx="2350449" cy="1736441"/>
          </a:xfrm>
          <a:prstGeom prst="ellipse">
            <a:avLst/>
          </a:prstGeom>
        </p:spPr>
      </p:pic>
      <p:sp>
        <p:nvSpPr>
          <p:cNvPr id="27" name="Hình Bầu dục 26">
            <a:extLst>
              <a:ext uri="{FF2B5EF4-FFF2-40B4-BE49-F238E27FC236}">
                <a16:creationId xmlns:a16="http://schemas.microsoft.com/office/drawing/2014/main" xmlns="" id="{D7AAA2FC-1782-6E33-2FE6-A617B2D51BCE}"/>
              </a:ext>
            </a:extLst>
          </p:cNvPr>
          <p:cNvSpPr/>
          <p:nvPr/>
        </p:nvSpPr>
        <p:spPr>
          <a:xfrm>
            <a:off x="10470808" y="974169"/>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5</a:t>
            </a:r>
            <a:endParaRPr lang="en-US" sz="3200" dirty="0">
              <a:solidFill>
                <a:schemeClr val="tx1"/>
              </a:solidFill>
            </a:endParaRPr>
          </a:p>
        </p:txBody>
      </p:sp>
      <p:grpSp>
        <p:nvGrpSpPr>
          <p:cNvPr id="18" name="Nhóm 17">
            <a:extLst>
              <a:ext uri="{FF2B5EF4-FFF2-40B4-BE49-F238E27FC236}">
                <a16:creationId xmlns:a16="http://schemas.microsoft.com/office/drawing/2014/main" xmlns="" id="{656AF0E7-4068-D897-CBA7-4680E5D1903E}"/>
              </a:ext>
            </a:extLst>
          </p:cNvPr>
          <p:cNvGrpSpPr/>
          <p:nvPr/>
        </p:nvGrpSpPr>
        <p:grpSpPr>
          <a:xfrm>
            <a:off x="5795613" y="1123007"/>
            <a:ext cx="1122748" cy="1142149"/>
            <a:chOff x="10404836" y="640885"/>
            <a:chExt cx="1122748" cy="1142149"/>
          </a:xfrm>
        </p:grpSpPr>
        <p:sp>
          <p:nvSpPr>
            <p:cNvPr id="20" name="Hình Bầu dục 19">
              <a:extLst>
                <a:ext uri="{FF2B5EF4-FFF2-40B4-BE49-F238E27FC236}">
                  <a16:creationId xmlns:a16="http://schemas.microsoft.com/office/drawing/2014/main" xmlns="" id="{04A0C21C-20B1-6C17-6152-D509D46612DC}"/>
                </a:ext>
              </a:extLst>
            </p:cNvPr>
            <p:cNvSpPr/>
            <p:nvPr/>
          </p:nvSpPr>
          <p:spPr>
            <a:xfrm>
              <a:off x="10404836" y="827313"/>
              <a:ext cx="1122748" cy="877371"/>
            </a:xfrm>
            <a:prstGeom prst="ellipse">
              <a:avLst/>
            </a:prstGeom>
            <a:solidFill>
              <a:srgbClr val="CEE9B1"/>
            </a:solid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21" name="Hình ảnh 20">
              <a:extLst>
                <a:ext uri="{FF2B5EF4-FFF2-40B4-BE49-F238E27FC236}">
                  <a16:creationId xmlns:a16="http://schemas.microsoft.com/office/drawing/2014/main" xmlns="" id="{27DC4F1C-266F-DB78-F3F5-5954EA0AE51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74" t="14204" r="46328" b="43125"/>
            <a:stretch/>
          </p:blipFill>
          <p:spPr>
            <a:xfrm>
              <a:off x="10506050" y="640885"/>
              <a:ext cx="999693" cy="1142149"/>
            </a:xfrm>
            <a:prstGeom prst="rect">
              <a:avLst/>
            </a:prstGeom>
          </p:spPr>
        </p:pic>
      </p:grpSp>
      <p:grpSp>
        <p:nvGrpSpPr>
          <p:cNvPr id="22" name="Nhóm 21">
            <a:extLst>
              <a:ext uri="{FF2B5EF4-FFF2-40B4-BE49-F238E27FC236}">
                <a16:creationId xmlns:a16="http://schemas.microsoft.com/office/drawing/2014/main" xmlns="" id="{CC3E3714-4FB0-2DC6-A37A-C1E2CE1843EE}"/>
              </a:ext>
            </a:extLst>
          </p:cNvPr>
          <p:cNvGrpSpPr/>
          <p:nvPr/>
        </p:nvGrpSpPr>
        <p:grpSpPr>
          <a:xfrm>
            <a:off x="2974132" y="2995123"/>
            <a:ext cx="1122748" cy="1142149"/>
            <a:chOff x="10404836" y="640885"/>
            <a:chExt cx="1122748" cy="1142149"/>
          </a:xfrm>
        </p:grpSpPr>
        <p:sp>
          <p:nvSpPr>
            <p:cNvPr id="33" name="Hình Bầu dục 32">
              <a:extLst>
                <a:ext uri="{FF2B5EF4-FFF2-40B4-BE49-F238E27FC236}">
                  <a16:creationId xmlns:a16="http://schemas.microsoft.com/office/drawing/2014/main" xmlns="" id="{114B54DE-D945-4200-19AF-8335A6E87550}"/>
                </a:ext>
              </a:extLst>
            </p:cNvPr>
            <p:cNvSpPr/>
            <p:nvPr/>
          </p:nvSpPr>
          <p:spPr>
            <a:xfrm>
              <a:off x="10404836" y="827313"/>
              <a:ext cx="1122748" cy="877371"/>
            </a:xfrm>
            <a:prstGeom prst="ellipse">
              <a:avLst/>
            </a:prstGeom>
            <a:solidFill>
              <a:srgbClr val="CEE9B1"/>
            </a:solid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34" name="Hình ảnh 33">
              <a:extLst>
                <a:ext uri="{FF2B5EF4-FFF2-40B4-BE49-F238E27FC236}">
                  <a16:creationId xmlns:a16="http://schemas.microsoft.com/office/drawing/2014/main" xmlns="" id="{FC6FCC66-F25E-58F4-B541-C4255004E9F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74" t="14204" r="46328" b="43125"/>
            <a:stretch/>
          </p:blipFill>
          <p:spPr>
            <a:xfrm>
              <a:off x="10506050" y="640885"/>
              <a:ext cx="999693" cy="1142149"/>
            </a:xfrm>
            <a:prstGeom prst="rect">
              <a:avLst/>
            </a:prstGeom>
          </p:spPr>
        </p:pic>
      </p:grpSp>
      <p:grpSp>
        <p:nvGrpSpPr>
          <p:cNvPr id="35" name="Nhóm 34">
            <a:extLst>
              <a:ext uri="{FF2B5EF4-FFF2-40B4-BE49-F238E27FC236}">
                <a16:creationId xmlns:a16="http://schemas.microsoft.com/office/drawing/2014/main" xmlns="" id="{040464BA-FA0B-30D9-EE2C-81B7EFD359B9}"/>
              </a:ext>
            </a:extLst>
          </p:cNvPr>
          <p:cNvGrpSpPr/>
          <p:nvPr/>
        </p:nvGrpSpPr>
        <p:grpSpPr>
          <a:xfrm>
            <a:off x="1098577" y="619147"/>
            <a:ext cx="1122748" cy="1142149"/>
            <a:chOff x="10404836" y="640885"/>
            <a:chExt cx="1122748" cy="1142149"/>
          </a:xfrm>
        </p:grpSpPr>
        <p:sp>
          <p:nvSpPr>
            <p:cNvPr id="36" name="Hình Bầu dục 35">
              <a:extLst>
                <a:ext uri="{FF2B5EF4-FFF2-40B4-BE49-F238E27FC236}">
                  <a16:creationId xmlns:a16="http://schemas.microsoft.com/office/drawing/2014/main" xmlns="" id="{C07E6D21-7904-E160-224C-5A18C8FB0F80}"/>
                </a:ext>
              </a:extLst>
            </p:cNvPr>
            <p:cNvSpPr/>
            <p:nvPr/>
          </p:nvSpPr>
          <p:spPr>
            <a:xfrm>
              <a:off x="10404836" y="827313"/>
              <a:ext cx="1122748" cy="877371"/>
            </a:xfrm>
            <a:prstGeom prst="ellipse">
              <a:avLst/>
            </a:prstGeom>
            <a:solidFill>
              <a:srgbClr val="CEE9B1"/>
            </a:solid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37" name="Hình ảnh 36">
              <a:extLst>
                <a:ext uri="{FF2B5EF4-FFF2-40B4-BE49-F238E27FC236}">
                  <a16:creationId xmlns:a16="http://schemas.microsoft.com/office/drawing/2014/main" xmlns="" id="{A52A1C00-B7E7-B278-D55A-5A6DA6F60EF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74" t="14204" r="46328" b="43125"/>
            <a:stretch/>
          </p:blipFill>
          <p:spPr>
            <a:xfrm>
              <a:off x="10506050" y="640885"/>
              <a:ext cx="999693" cy="1142149"/>
            </a:xfrm>
            <a:prstGeom prst="rect">
              <a:avLst/>
            </a:prstGeom>
          </p:spPr>
        </p:pic>
      </p:grpSp>
    </p:spTree>
    <p:extLst>
      <p:ext uri="{BB962C8B-B14F-4D97-AF65-F5344CB8AC3E}">
        <p14:creationId xmlns:p14="http://schemas.microsoft.com/office/powerpoint/2010/main" val="2462578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1">
            <a:extLst>
              <a:ext uri="{FF2B5EF4-FFF2-40B4-BE49-F238E27FC236}">
                <a16:creationId xmlns:a16="http://schemas.microsoft.com/office/drawing/2014/main" xmlns="" id="{0A930E66-4133-1959-97CF-7182ED9459F0}"/>
              </a:ext>
            </a:extLst>
          </p:cNvPr>
          <p:cNvSpPr/>
          <p:nvPr/>
        </p:nvSpPr>
        <p:spPr>
          <a:xfrm>
            <a:off x="442050" y="542654"/>
            <a:ext cx="11307899" cy="5730704"/>
          </a:xfrm>
          <a:custGeom>
            <a:avLst/>
            <a:gdLst>
              <a:gd name="connsiteX0" fmla="*/ 0 w 11307899"/>
              <a:gd name="connsiteY0" fmla="*/ 571466 h 5730704"/>
              <a:gd name="connsiteX1" fmla="*/ 571466 w 11307899"/>
              <a:gd name="connsiteY1" fmla="*/ 0 h 5730704"/>
              <a:gd name="connsiteX2" fmla="*/ 10736433 w 11307899"/>
              <a:gd name="connsiteY2" fmla="*/ 0 h 5730704"/>
              <a:gd name="connsiteX3" fmla="*/ 11307899 w 11307899"/>
              <a:gd name="connsiteY3" fmla="*/ 571466 h 5730704"/>
              <a:gd name="connsiteX4" fmla="*/ 11307899 w 11307899"/>
              <a:gd name="connsiteY4" fmla="*/ 5159238 h 5730704"/>
              <a:gd name="connsiteX5" fmla="*/ 10736433 w 11307899"/>
              <a:gd name="connsiteY5" fmla="*/ 5730704 h 5730704"/>
              <a:gd name="connsiteX6" fmla="*/ 571466 w 11307899"/>
              <a:gd name="connsiteY6" fmla="*/ 5730704 h 5730704"/>
              <a:gd name="connsiteX7" fmla="*/ 0 w 11307899"/>
              <a:gd name="connsiteY7" fmla="*/ 5159238 h 5730704"/>
              <a:gd name="connsiteX8" fmla="*/ 0 w 11307899"/>
              <a:gd name="connsiteY8" fmla="*/ 571466 h 573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899" h="5730704" fill="none" extrusionOk="0">
                <a:moveTo>
                  <a:pt x="0" y="571466"/>
                </a:moveTo>
                <a:cubicBezTo>
                  <a:pt x="1108" y="285847"/>
                  <a:pt x="269131" y="22284"/>
                  <a:pt x="571466" y="0"/>
                </a:cubicBezTo>
                <a:cubicBezTo>
                  <a:pt x="1697778" y="72427"/>
                  <a:pt x="6050481" y="61419"/>
                  <a:pt x="10736433" y="0"/>
                </a:cubicBezTo>
                <a:cubicBezTo>
                  <a:pt x="11048460" y="-24676"/>
                  <a:pt x="11292033" y="251055"/>
                  <a:pt x="11307899" y="571466"/>
                </a:cubicBezTo>
                <a:cubicBezTo>
                  <a:pt x="11408775" y="1960771"/>
                  <a:pt x="11200586" y="4179922"/>
                  <a:pt x="11307899" y="5159238"/>
                </a:cubicBezTo>
                <a:cubicBezTo>
                  <a:pt x="11310753" y="5460365"/>
                  <a:pt x="11019888" y="5694655"/>
                  <a:pt x="10736433" y="5730704"/>
                </a:cubicBezTo>
                <a:cubicBezTo>
                  <a:pt x="8441191" y="5760531"/>
                  <a:pt x="3729334" y="5651398"/>
                  <a:pt x="571466" y="5730704"/>
                </a:cubicBezTo>
                <a:cubicBezTo>
                  <a:pt x="281857" y="5727765"/>
                  <a:pt x="-17299" y="5478271"/>
                  <a:pt x="0" y="5159238"/>
                </a:cubicBezTo>
                <a:cubicBezTo>
                  <a:pt x="50037" y="3760672"/>
                  <a:pt x="770" y="2688165"/>
                  <a:pt x="0" y="571466"/>
                </a:cubicBezTo>
                <a:close/>
              </a:path>
              <a:path w="11307899" h="5730704" stroke="0" extrusionOk="0">
                <a:moveTo>
                  <a:pt x="0" y="571466"/>
                </a:moveTo>
                <a:cubicBezTo>
                  <a:pt x="5404" y="257327"/>
                  <a:pt x="265227" y="19528"/>
                  <a:pt x="571466" y="0"/>
                </a:cubicBezTo>
                <a:cubicBezTo>
                  <a:pt x="4791775" y="123000"/>
                  <a:pt x="8199925" y="-96860"/>
                  <a:pt x="10736433" y="0"/>
                </a:cubicBezTo>
                <a:cubicBezTo>
                  <a:pt x="11030354" y="-16532"/>
                  <a:pt x="11326497" y="218360"/>
                  <a:pt x="11307899" y="571466"/>
                </a:cubicBezTo>
                <a:cubicBezTo>
                  <a:pt x="11311072" y="2241679"/>
                  <a:pt x="11402166" y="4553757"/>
                  <a:pt x="11307899" y="5159238"/>
                </a:cubicBezTo>
                <a:cubicBezTo>
                  <a:pt x="11263841" y="5490811"/>
                  <a:pt x="10991911" y="5720862"/>
                  <a:pt x="10736433" y="5730704"/>
                </a:cubicBezTo>
                <a:cubicBezTo>
                  <a:pt x="7529631" y="5569997"/>
                  <a:pt x="5459223" y="5770371"/>
                  <a:pt x="571466" y="5730704"/>
                </a:cubicBezTo>
                <a:cubicBezTo>
                  <a:pt x="219804" y="5723423"/>
                  <a:pt x="-28983" y="5461720"/>
                  <a:pt x="0" y="5159238"/>
                </a:cubicBezTo>
                <a:cubicBezTo>
                  <a:pt x="32216" y="4181260"/>
                  <a:pt x="57206" y="1174450"/>
                  <a:pt x="0" y="571466"/>
                </a:cubicBezTo>
                <a:close/>
              </a:path>
            </a:pathLst>
          </a:custGeom>
          <a:solidFill>
            <a:srgbClr val="FFFFFF">
              <a:alpha val="80000"/>
            </a:srgb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34" name="Nhóm 33">
            <a:extLst>
              <a:ext uri="{FF2B5EF4-FFF2-40B4-BE49-F238E27FC236}">
                <a16:creationId xmlns:a16="http://schemas.microsoft.com/office/drawing/2014/main" xmlns="" id="{200D4811-5111-F562-90DA-1E92749CF32A}"/>
              </a:ext>
            </a:extLst>
          </p:cNvPr>
          <p:cNvGrpSpPr/>
          <p:nvPr/>
        </p:nvGrpSpPr>
        <p:grpSpPr>
          <a:xfrm>
            <a:off x="801290" y="172790"/>
            <a:ext cx="10461796" cy="2148620"/>
            <a:chOff x="770339" y="882156"/>
            <a:chExt cx="10461796" cy="2148620"/>
          </a:xfrm>
        </p:grpSpPr>
        <p:grpSp>
          <p:nvGrpSpPr>
            <p:cNvPr id="20" name="Nhóm 19">
              <a:extLst>
                <a:ext uri="{FF2B5EF4-FFF2-40B4-BE49-F238E27FC236}">
                  <a16:creationId xmlns:a16="http://schemas.microsoft.com/office/drawing/2014/main" xmlns="" id="{7F242933-2D7F-CBAB-DEEE-55B0CF7A6BC3}"/>
                </a:ext>
              </a:extLst>
            </p:cNvPr>
            <p:cNvGrpSpPr/>
            <p:nvPr/>
          </p:nvGrpSpPr>
          <p:grpSpPr>
            <a:xfrm>
              <a:off x="1361725" y="1437564"/>
              <a:ext cx="9870410" cy="1593212"/>
              <a:chOff x="1413763" y="994040"/>
              <a:chExt cx="9870410" cy="1593212"/>
            </a:xfrm>
          </p:grpSpPr>
          <p:sp>
            <p:nvSpPr>
              <p:cNvPr id="22" name="Hình chữ nhật: Góc Tròn 21">
                <a:extLst>
                  <a:ext uri="{FF2B5EF4-FFF2-40B4-BE49-F238E27FC236}">
                    <a16:creationId xmlns:a16="http://schemas.microsoft.com/office/drawing/2014/main" xmlns="" id="{42AD5BE7-2BE1-E9EC-3E64-E3E7C18742E1}"/>
                  </a:ext>
                </a:extLst>
              </p:cNvPr>
              <p:cNvSpPr/>
              <p:nvPr/>
            </p:nvSpPr>
            <p:spPr>
              <a:xfrm>
                <a:off x="1413763" y="994040"/>
                <a:ext cx="9870410" cy="1593211"/>
              </a:xfrm>
              <a:custGeom>
                <a:avLst/>
                <a:gdLst>
                  <a:gd name="connsiteX0" fmla="*/ 0 w 9870410"/>
                  <a:gd name="connsiteY0" fmla="*/ 265540 h 1593211"/>
                  <a:gd name="connsiteX1" fmla="*/ 265540 w 9870410"/>
                  <a:gd name="connsiteY1" fmla="*/ 0 h 1593211"/>
                  <a:gd name="connsiteX2" fmla="*/ 755855 w 9870410"/>
                  <a:gd name="connsiteY2" fmla="*/ 0 h 1593211"/>
                  <a:gd name="connsiteX3" fmla="*/ 1339563 w 9870410"/>
                  <a:gd name="connsiteY3" fmla="*/ 0 h 1593211"/>
                  <a:gd name="connsiteX4" fmla="*/ 2016664 w 9870410"/>
                  <a:gd name="connsiteY4" fmla="*/ 0 h 1593211"/>
                  <a:gd name="connsiteX5" fmla="*/ 2320193 w 9870410"/>
                  <a:gd name="connsiteY5" fmla="*/ 0 h 1593211"/>
                  <a:gd name="connsiteX6" fmla="*/ 2903901 w 9870410"/>
                  <a:gd name="connsiteY6" fmla="*/ 0 h 1593211"/>
                  <a:gd name="connsiteX7" fmla="*/ 3300822 w 9870410"/>
                  <a:gd name="connsiteY7" fmla="*/ 0 h 1593211"/>
                  <a:gd name="connsiteX8" fmla="*/ 3884530 w 9870410"/>
                  <a:gd name="connsiteY8" fmla="*/ 0 h 1593211"/>
                  <a:gd name="connsiteX9" fmla="*/ 4374845 w 9870410"/>
                  <a:gd name="connsiteY9" fmla="*/ 0 h 1593211"/>
                  <a:gd name="connsiteX10" fmla="*/ 4865160 w 9870410"/>
                  <a:gd name="connsiteY10" fmla="*/ 0 h 1593211"/>
                  <a:gd name="connsiteX11" fmla="*/ 5355475 w 9870410"/>
                  <a:gd name="connsiteY11" fmla="*/ 0 h 1593211"/>
                  <a:gd name="connsiteX12" fmla="*/ 5659003 w 9870410"/>
                  <a:gd name="connsiteY12" fmla="*/ 0 h 1593211"/>
                  <a:gd name="connsiteX13" fmla="*/ 6336104 w 9870410"/>
                  <a:gd name="connsiteY13" fmla="*/ 0 h 1593211"/>
                  <a:gd name="connsiteX14" fmla="*/ 6733026 w 9870410"/>
                  <a:gd name="connsiteY14" fmla="*/ 0 h 1593211"/>
                  <a:gd name="connsiteX15" fmla="*/ 7503521 w 9870410"/>
                  <a:gd name="connsiteY15" fmla="*/ 0 h 1593211"/>
                  <a:gd name="connsiteX16" fmla="*/ 7900442 w 9870410"/>
                  <a:gd name="connsiteY16" fmla="*/ 0 h 1593211"/>
                  <a:gd name="connsiteX17" fmla="*/ 8484150 w 9870410"/>
                  <a:gd name="connsiteY17" fmla="*/ 0 h 1593211"/>
                  <a:gd name="connsiteX18" fmla="*/ 8787679 w 9870410"/>
                  <a:gd name="connsiteY18" fmla="*/ 0 h 1593211"/>
                  <a:gd name="connsiteX19" fmla="*/ 9604870 w 9870410"/>
                  <a:gd name="connsiteY19" fmla="*/ 0 h 1593211"/>
                  <a:gd name="connsiteX20" fmla="*/ 9870410 w 9870410"/>
                  <a:gd name="connsiteY20" fmla="*/ 265540 h 1593211"/>
                  <a:gd name="connsiteX21" fmla="*/ 9870410 w 9870410"/>
                  <a:gd name="connsiteY21" fmla="*/ 775363 h 1593211"/>
                  <a:gd name="connsiteX22" fmla="*/ 9870410 w 9870410"/>
                  <a:gd name="connsiteY22" fmla="*/ 1327671 h 1593211"/>
                  <a:gd name="connsiteX23" fmla="*/ 9604870 w 9870410"/>
                  <a:gd name="connsiteY23" fmla="*/ 1593211 h 1593211"/>
                  <a:gd name="connsiteX24" fmla="*/ 8927769 w 9870410"/>
                  <a:gd name="connsiteY24" fmla="*/ 1593211 h 1593211"/>
                  <a:gd name="connsiteX25" fmla="*/ 8437454 w 9870410"/>
                  <a:gd name="connsiteY25" fmla="*/ 1593211 h 1593211"/>
                  <a:gd name="connsiteX26" fmla="*/ 7666959 w 9870410"/>
                  <a:gd name="connsiteY26" fmla="*/ 1593211 h 1593211"/>
                  <a:gd name="connsiteX27" fmla="*/ 7363431 w 9870410"/>
                  <a:gd name="connsiteY27" fmla="*/ 1593211 h 1593211"/>
                  <a:gd name="connsiteX28" fmla="*/ 6686329 w 9870410"/>
                  <a:gd name="connsiteY28" fmla="*/ 1593211 h 1593211"/>
                  <a:gd name="connsiteX29" fmla="*/ 5915835 w 9870410"/>
                  <a:gd name="connsiteY29" fmla="*/ 1593211 h 1593211"/>
                  <a:gd name="connsiteX30" fmla="*/ 5425520 w 9870410"/>
                  <a:gd name="connsiteY30" fmla="*/ 1593211 h 1593211"/>
                  <a:gd name="connsiteX31" fmla="*/ 4841812 w 9870410"/>
                  <a:gd name="connsiteY31" fmla="*/ 1593211 h 1593211"/>
                  <a:gd name="connsiteX32" fmla="*/ 4351497 w 9870410"/>
                  <a:gd name="connsiteY32" fmla="*/ 1593211 h 1593211"/>
                  <a:gd name="connsiteX33" fmla="*/ 3954575 w 9870410"/>
                  <a:gd name="connsiteY33" fmla="*/ 1593211 h 1593211"/>
                  <a:gd name="connsiteX34" fmla="*/ 3651047 w 9870410"/>
                  <a:gd name="connsiteY34" fmla="*/ 1593211 h 1593211"/>
                  <a:gd name="connsiteX35" fmla="*/ 2880552 w 9870410"/>
                  <a:gd name="connsiteY35" fmla="*/ 1593211 h 1593211"/>
                  <a:gd name="connsiteX36" fmla="*/ 2203451 w 9870410"/>
                  <a:gd name="connsiteY36" fmla="*/ 1593211 h 1593211"/>
                  <a:gd name="connsiteX37" fmla="*/ 1526350 w 9870410"/>
                  <a:gd name="connsiteY37" fmla="*/ 1593211 h 1593211"/>
                  <a:gd name="connsiteX38" fmla="*/ 1036035 w 9870410"/>
                  <a:gd name="connsiteY38" fmla="*/ 1593211 h 1593211"/>
                  <a:gd name="connsiteX39" fmla="*/ 265540 w 9870410"/>
                  <a:gd name="connsiteY39" fmla="*/ 1593211 h 1593211"/>
                  <a:gd name="connsiteX40" fmla="*/ 0 w 9870410"/>
                  <a:gd name="connsiteY40" fmla="*/ 1327671 h 1593211"/>
                  <a:gd name="connsiteX41" fmla="*/ 0 w 9870410"/>
                  <a:gd name="connsiteY41" fmla="*/ 775363 h 1593211"/>
                  <a:gd name="connsiteX42" fmla="*/ 0 w 9870410"/>
                  <a:gd name="connsiteY42" fmla="*/ 265540 h 159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70410" h="1593211" fill="none" extrusionOk="0">
                    <a:moveTo>
                      <a:pt x="0" y="265540"/>
                    </a:moveTo>
                    <a:cubicBezTo>
                      <a:pt x="-5223" y="115727"/>
                      <a:pt x="103061" y="3170"/>
                      <a:pt x="265540" y="0"/>
                    </a:cubicBezTo>
                    <a:cubicBezTo>
                      <a:pt x="424476" y="-4934"/>
                      <a:pt x="641567" y="11275"/>
                      <a:pt x="755855" y="0"/>
                    </a:cubicBezTo>
                    <a:cubicBezTo>
                      <a:pt x="870143" y="-11275"/>
                      <a:pt x="1114921" y="40673"/>
                      <a:pt x="1339563" y="0"/>
                    </a:cubicBezTo>
                    <a:cubicBezTo>
                      <a:pt x="1564205" y="-40673"/>
                      <a:pt x="1839595" y="46509"/>
                      <a:pt x="2016664" y="0"/>
                    </a:cubicBezTo>
                    <a:cubicBezTo>
                      <a:pt x="2193733" y="-46509"/>
                      <a:pt x="2202167" y="25723"/>
                      <a:pt x="2320193" y="0"/>
                    </a:cubicBezTo>
                    <a:cubicBezTo>
                      <a:pt x="2438219" y="-25723"/>
                      <a:pt x="2724144" y="64743"/>
                      <a:pt x="2903901" y="0"/>
                    </a:cubicBezTo>
                    <a:cubicBezTo>
                      <a:pt x="3083658" y="-64743"/>
                      <a:pt x="3187729" y="6143"/>
                      <a:pt x="3300822" y="0"/>
                    </a:cubicBezTo>
                    <a:cubicBezTo>
                      <a:pt x="3413915" y="-6143"/>
                      <a:pt x="3744354" y="5111"/>
                      <a:pt x="3884530" y="0"/>
                    </a:cubicBezTo>
                    <a:cubicBezTo>
                      <a:pt x="4024706" y="-5111"/>
                      <a:pt x="4208736" y="45556"/>
                      <a:pt x="4374845" y="0"/>
                    </a:cubicBezTo>
                    <a:cubicBezTo>
                      <a:pt x="4540955" y="-45556"/>
                      <a:pt x="4638152" y="21872"/>
                      <a:pt x="4865160" y="0"/>
                    </a:cubicBezTo>
                    <a:cubicBezTo>
                      <a:pt x="5092168" y="-21872"/>
                      <a:pt x="5243319" y="13410"/>
                      <a:pt x="5355475" y="0"/>
                    </a:cubicBezTo>
                    <a:cubicBezTo>
                      <a:pt x="5467632" y="-13410"/>
                      <a:pt x="5546246" y="35086"/>
                      <a:pt x="5659003" y="0"/>
                    </a:cubicBezTo>
                    <a:cubicBezTo>
                      <a:pt x="5771760" y="-35086"/>
                      <a:pt x="6160494" y="72760"/>
                      <a:pt x="6336104" y="0"/>
                    </a:cubicBezTo>
                    <a:cubicBezTo>
                      <a:pt x="6511714" y="-72760"/>
                      <a:pt x="6540811" y="16039"/>
                      <a:pt x="6733026" y="0"/>
                    </a:cubicBezTo>
                    <a:cubicBezTo>
                      <a:pt x="6925241" y="-16039"/>
                      <a:pt x="7314332" y="46198"/>
                      <a:pt x="7503521" y="0"/>
                    </a:cubicBezTo>
                    <a:cubicBezTo>
                      <a:pt x="7692711" y="-46198"/>
                      <a:pt x="7712778" y="21204"/>
                      <a:pt x="7900442" y="0"/>
                    </a:cubicBezTo>
                    <a:cubicBezTo>
                      <a:pt x="8088106" y="-21204"/>
                      <a:pt x="8313062" y="48017"/>
                      <a:pt x="8484150" y="0"/>
                    </a:cubicBezTo>
                    <a:cubicBezTo>
                      <a:pt x="8655238" y="-48017"/>
                      <a:pt x="8636054" y="23860"/>
                      <a:pt x="8787679" y="0"/>
                    </a:cubicBezTo>
                    <a:cubicBezTo>
                      <a:pt x="8939304" y="-23860"/>
                      <a:pt x="9204231" y="17736"/>
                      <a:pt x="9604870" y="0"/>
                    </a:cubicBezTo>
                    <a:cubicBezTo>
                      <a:pt x="9748595" y="-34420"/>
                      <a:pt x="9878959" y="107235"/>
                      <a:pt x="9870410" y="265540"/>
                    </a:cubicBezTo>
                    <a:cubicBezTo>
                      <a:pt x="9918155" y="499010"/>
                      <a:pt x="9813586" y="618113"/>
                      <a:pt x="9870410" y="775363"/>
                    </a:cubicBezTo>
                    <a:cubicBezTo>
                      <a:pt x="9927234" y="932613"/>
                      <a:pt x="9827746" y="1066451"/>
                      <a:pt x="9870410" y="1327671"/>
                    </a:cubicBezTo>
                    <a:cubicBezTo>
                      <a:pt x="9867819" y="1470712"/>
                      <a:pt x="9778320" y="1600266"/>
                      <a:pt x="9604870" y="1593211"/>
                    </a:cubicBezTo>
                    <a:cubicBezTo>
                      <a:pt x="9351785" y="1612244"/>
                      <a:pt x="9234615" y="1558547"/>
                      <a:pt x="8927769" y="1593211"/>
                    </a:cubicBezTo>
                    <a:cubicBezTo>
                      <a:pt x="8620923" y="1627875"/>
                      <a:pt x="8621915" y="1578374"/>
                      <a:pt x="8437454" y="1593211"/>
                    </a:cubicBezTo>
                    <a:cubicBezTo>
                      <a:pt x="8252993" y="1608048"/>
                      <a:pt x="7882053" y="1543160"/>
                      <a:pt x="7666959" y="1593211"/>
                    </a:cubicBezTo>
                    <a:cubicBezTo>
                      <a:pt x="7451866" y="1643262"/>
                      <a:pt x="7478013" y="1582295"/>
                      <a:pt x="7363431" y="1593211"/>
                    </a:cubicBezTo>
                    <a:cubicBezTo>
                      <a:pt x="7248849" y="1604127"/>
                      <a:pt x="7015578" y="1534095"/>
                      <a:pt x="6686329" y="1593211"/>
                    </a:cubicBezTo>
                    <a:cubicBezTo>
                      <a:pt x="6357080" y="1652327"/>
                      <a:pt x="6235242" y="1505054"/>
                      <a:pt x="5915835" y="1593211"/>
                    </a:cubicBezTo>
                    <a:cubicBezTo>
                      <a:pt x="5596428" y="1681368"/>
                      <a:pt x="5608846" y="1542500"/>
                      <a:pt x="5425520" y="1593211"/>
                    </a:cubicBezTo>
                    <a:cubicBezTo>
                      <a:pt x="5242194" y="1643922"/>
                      <a:pt x="5071611" y="1549633"/>
                      <a:pt x="4841812" y="1593211"/>
                    </a:cubicBezTo>
                    <a:cubicBezTo>
                      <a:pt x="4612013" y="1636789"/>
                      <a:pt x="4477771" y="1534808"/>
                      <a:pt x="4351497" y="1593211"/>
                    </a:cubicBezTo>
                    <a:cubicBezTo>
                      <a:pt x="4225224" y="1651614"/>
                      <a:pt x="4051127" y="1578830"/>
                      <a:pt x="3954575" y="1593211"/>
                    </a:cubicBezTo>
                    <a:cubicBezTo>
                      <a:pt x="3858023" y="1607592"/>
                      <a:pt x="3742553" y="1587567"/>
                      <a:pt x="3651047" y="1593211"/>
                    </a:cubicBezTo>
                    <a:cubicBezTo>
                      <a:pt x="3559541" y="1598855"/>
                      <a:pt x="3177199" y="1557165"/>
                      <a:pt x="2880552" y="1593211"/>
                    </a:cubicBezTo>
                    <a:cubicBezTo>
                      <a:pt x="2583906" y="1629257"/>
                      <a:pt x="2384468" y="1527222"/>
                      <a:pt x="2203451" y="1593211"/>
                    </a:cubicBezTo>
                    <a:cubicBezTo>
                      <a:pt x="2022434" y="1659200"/>
                      <a:pt x="1775892" y="1538704"/>
                      <a:pt x="1526350" y="1593211"/>
                    </a:cubicBezTo>
                    <a:cubicBezTo>
                      <a:pt x="1276808" y="1647718"/>
                      <a:pt x="1179075" y="1542590"/>
                      <a:pt x="1036035" y="1593211"/>
                    </a:cubicBezTo>
                    <a:cubicBezTo>
                      <a:pt x="892995" y="1643832"/>
                      <a:pt x="632171" y="1584755"/>
                      <a:pt x="265540" y="1593211"/>
                    </a:cubicBezTo>
                    <a:cubicBezTo>
                      <a:pt x="88603" y="1577548"/>
                      <a:pt x="-6862" y="1474814"/>
                      <a:pt x="0" y="1327671"/>
                    </a:cubicBezTo>
                    <a:cubicBezTo>
                      <a:pt x="-56368" y="1140262"/>
                      <a:pt x="16620" y="943313"/>
                      <a:pt x="0" y="775363"/>
                    </a:cubicBezTo>
                    <a:cubicBezTo>
                      <a:pt x="-16620" y="607413"/>
                      <a:pt x="49357" y="446452"/>
                      <a:pt x="0" y="265540"/>
                    </a:cubicBezTo>
                    <a:close/>
                  </a:path>
                  <a:path w="9870410" h="1593211" stroke="0" extrusionOk="0">
                    <a:moveTo>
                      <a:pt x="0" y="265540"/>
                    </a:moveTo>
                    <a:cubicBezTo>
                      <a:pt x="-4181" y="125708"/>
                      <a:pt x="119874" y="-18866"/>
                      <a:pt x="265540" y="0"/>
                    </a:cubicBezTo>
                    <a:cubicBezTo>
                      <a:pt x="500332" y="-26502"/>
                      <a:pt x="556525" y="39095"/>
                      <a:pt x="755855" y="0"/>
                    </a:cubicBezTo>
                    <a:cubicBezTo>
                      <a:pt x="955186" y="-39095"/>
                      <a:pt x="995373" y="45497"/>
                      <a:pt x="1152776" y="0"/>
                    </a:cubicBezTo>
                    <a:cubicBezTo>
                      <a:pt x="1310179" y="-45497"/>
                      <a:pt x="1386741" y="47452"/>
                      <a:pt x="1549698" y="0"/>
                    </a:cubicBezTo>
                    <a:cubicBezTo>
                      <a:pt x="1712655" y="-47452"/>
                      <a:pt x="1927355" y="3814"/>
                      <a:pt x="2133406" y="0"/>
                    </a:cubicBezTo>
                    <a:cubicBezTo>
                      <a:pt x="2339457" y="-3814"/>
                      <a:pt x="2728682" y="51404"/>
                      <a:pt x="2903901" y="0"/>
                    </a:cubicBezTo>
                    <a:cubicBezTo>
                      <a:pt x="3079120" y="-51404"/>
                      <a:pt x="3256423" y="40648"/>
                      <a:pt x="3394216" y="0"/>
                    </a:cubicBezTo>
                    <a:cubicBezTo>
                      <a:pt x="3532010" y="-40648"/>
                      <a:pt x="3861158" y="27091"/>
                      <a:pt x="3977924" y="0"/>
                    </a:cubicBezTo>
                    <a:cubicBezTo>
                      <a:pt x="4094690" y="-27091"/>
                      <a:pt x="4160173" y="14391"/>
                      <a:pt x="4281452" y="0"/>
                    </a:cubicBezTo>
                    <a:cubicBezTo>
                      <a:pt x="4402731" y="-14391"/>
                      <a:pt x="4587975" y="61309"/>
                      <a:pt x="4865160" y="0"/>
                    </a:cubicBezTo>
                    <a:cubicBezTo>
                      <a:pt x="5142345" y="-61309"/>
                      <a:pt x="5228632" y="59394"/>
                      <a:pt x="5448868" y="0"/>
                    </a:cubicBezTo>
                    <a:cubicBezTo>
                      <a:pt x="5669104" y="-59394"/>
                      <a:pt x="5759698" y="7570"/>
                      <a:pt x="6032576" y="0"/>
                    </a:cubicBezTo>
                    <a:cubicBezTo>
                      <a:pt x="6305454" y="-7570"/>
                      <a:pt x="6534411" y="2625"/>
                      <a:pt x="6709678" y="0"/>
                    </a:cubicBezTo>
                    <a:cubicBezTo>
                      <a:pt x="6884945" y="-2625"/>
                      <a:pt x="6961199" y="31226"/>
                      <a:pt x="7106599" y="0"/>
                    </a:cubicBezTo>
                    <a:cubicBezTo>
                      <a:pt x="7251999" y="-31226"/>
                      <a:pt x="7464566" y="20201"/>
                      <a:pt x="7783701" y="0"/>
                    </a:cubicBezTo>
                    <a:cubicBezTo>
                      <a:pt x="8102836" y="-20201"/>
                      <a:pt x="8101003" y="35100"/>
                      <a:pt x="8180622" y="0"/>
                    </a:cubicBezTo>
                    <a:cubicBezTo>
                      <a:pt x="8260241" y="-35100"/>
                      <a:pt x="8671602" y="71019"/>
                      <a:pt x="8857724" y="0"/>
                    </a:cubicBezTo>
                    <a:cubicBezTo>
                      <a:pt x="9043846" y="-71019"/>
                      <a:pt x="9364115" y="14467"/>
                      <a:pt x="9604870" y="0"/>
                    </a:cubicBezTo>
                    <a:cubicBezTo>
                      <a:pt x="9772532" y="-23561"/>
                      <a:pt x="9842950" y="144421"/>
                      <a:pt x="9870410" y="265540"/>
                    </a:cubicBezTo>
                    <a:cubicBezTo>
                      <a:pt x="9906692" y="509638"/>
                      <a:pt x="9827333" y="602450"/>
                      <a:pt x="9870410" y="775363"/>
                    </a:cubicBezTo>
                    <a:cubicBezTo>
                      <a:pt x="9913487" y="948276"/>
                      <a:pt x="9842309" y="1197759"/>
                      <a:pt x="9870410" y="1327671"/>
                    </a:cubicBezTo>
                    <a:cubicBezTo>
                      <a:pt x="9875516" y="1473743"/>
                      <a:pt x="9750772" y="1606310"/>
                      <a:pt x="9604870" y="1593211"/>
                    </a:cubicBezTo>
                    <a:cubicBezTo>
                      <a:pt x="9451368" y="1648157"/>
                      <a:pt x="9100034" y="1574781"/>
                      <a:pt x="8927769" y="1593211"/>
                    </a:cubicBezTo>
                    <a:cubicBezTo>
                      <a:pt x="8755504" y="1611641"/>
                      <a:pt x="8628688" y="1536849"/>
                      <a:pt x="8437454" y="1593211"/>
                    </a:cubicBezTo>
                    <a:cubicBezTo>
                      <a:pt x="8246221" y="1649573"/>
                      <a:pt x="8027626" y="1579662"/>
                      <a:pt x="7853746" y="1593211"/>
                    </a:cubicBezTo>
                    <a:cubicBezTo>
                      <a:pt x="7679866" y="1606760"/>
                      <a:pt x="7626701" y="1573255"/>
                      <a:pt x="7456824" y="1593211"/>
                    </a:cubicBezTo>
                    <a:cubicBezTo>
                      <a:pt x="7286947" y="1613167"/>
                      <a:pt x="7090482" y="1581937"/>
                      <a:pt x="6966509" y="1593211"/>
                    </a:cubicBezTo>
                    <a:cubicBezTo>
                      <a:pt x="6842536" y="1604485"/>
                      <a:pt x="6531853" y="1517713"/>
                      <a:pt x="6289408" y="1593211"/>
                    </a:cubicBezTo>
                    <a:cubicBezTo>
                      <a:pt x="6046963" y="1668709"/>
                      <a:pt x="5779036" y="1584756"/>
                      <a:pt x="5612306" y="1593211"/>
                    </a:cubicBezTo>
                    <a:cubicBezTo>
                      <a:pt x="5445576" y="1601666"/>
                      <a:pt x="5225004" y="1584733"/>
                      <a:pt x="5028598" y="1593211"/>
                    </a:cubicBezTo>
                    <a:cubicBezTo>
                      <a:pt x="4832192" y="1601689"/>
                      <a:pt x="4809992" y="1555350"/>
                      <a:pt x="4631677" y="1593211"/>
                    </a:cubicBezTo>
                    <a:cubicBezTo>
                      <a:pt x="4453362" y="1631072"/>
                      <a:pt x="4377945" y="1565463"/>
                      <a:pt x="4234755" y="1593211"/>
                    </a:cubicBezTo>
                    <a:cubicBezTo>
                      <a:pt x="4091565" y="1620959"/>
                      <a:pt x="3843469" y="1563853"/>
                      <a:pt x="3744440" y="1593211"/>
                    </a:cubicBezTo>
                    <a:cubicBezTo>
                      <a:pt x="3645411" y="1622569"/>
                      <a:pt x="3534767" y="1569179"/>
                      <a:pt x="3440912" y="1593211"/>
                    </a:cubicBezTo>
                    <a:cubicBezTo>
                      <a:pt x="3347057" y="1617243"/>
                      <a:pt x="3205879" y="1565778"/>
                      <a:pt x="3137384" y="1593211"/>
                    </a:cubicBezTo>
                    <a:cubicBezTo>
                      <a:pt x="3068889" y="1620644"/>
                      <a:pt x="2848843" y="1547014"/>
                      <a:pt x="2647069" y="1593211"/>
                    </a:cubicBezTo>
                    <a:cubicBezTo>
                      <a:pt x="2445296" y="1639408"/>
                      <a:pt x="2433047" y="1552921"/>
                      <a:pt x="2250148" y="1593211"/>
                    </a:cubicBezTo>
                    <a:cubicBezTo>
                      <a:pt x="2067249" y="1633501"/>
                      <a:pt x="1877940" y="1569017"/>
                      <a:pt x="1759833" y="1593211"/>
                    </a:cubicBezTo>
                    <a:cubicBezTo>
                      <a:pt x="1641726" y="1617405"/>
                      <a:pt x="1568330" y="1574667"/>
                      <a:pt x="1456305" y="1593211"/>
                    </a:cubicBezTo>
                    <a:cubicBezTo>
                      <a:pt x="1344280" y="1611755"/>
                      <a:pt x="1084173" y="1535406"/>
                      <a:pt x="779203" y="1593211"/>
                    </a:cubicBezTo>
                    <a:cubicBezTo>
                      <a:pt x="474233" y="1651016"/>
                      <a:pt x="466280" y="1584542"/>
                      <a:pt x="265540" y="1593211"/>
                    </a:cubicBezTo>
                    <a:cubicBezTo>
                      <a:pt x="90772" y="1606102"/>
                      <a:pt x="10970" y="1485601"/>
                      <a:pt x="0" y="1327671"/>
                    </a:cubicBezTo>
                    <a:cubicBezTo>
                      <a:pt x="-43550" y="1163033"/>
                      <a:pt x="48643" y="1031262"/>
                      <a:pt x="0" y="828469"/>
                    </a:cubicBezTo>
                    <a:cubicBezTo>
                      <a:pt x="-48643" y="625676"/>
                      <a:pt x="8487" y="494826"/>
                      <a:pt x="0" y="265540"/>
                    </a:cubicBezTo>
                    <a:close/>
                  </a:path>
                </a:pathLst>
              </a:custGeom>
              <a:solidFill>
                <a:schemeClr val="bg1"/>
              </a:solidFill>
              <a:ln w="12700">
                <a:solidFill>
                  <a:srgbClr val="00B050"/>
                </a:solidFill>
                <a:extLst>
                  <a:ext uri="{C807C97D-BFC1-408E-A445-0C87EB9F89A2}">
                    <ask:lineSketchStyleProps xmlns:ask="http://schemas.microsoft.com/office/drawing/2018/sketchyshapes" xmlns="" sd="97475445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13">
                <a:extLst>
                  <a:ext uri="{FF2B5EF4-FFF2-40B4-BE49-F238E27FC236}">
                    <a16:creationId xmlns:a16="http://schemas.microsoft.com/office/drawing/2014/main" xmlns="" id="{A0305E1E-930B-0F0F-E07C-157AC6CB08F9}"/>
                  </a:ext>
                </a:extLst>
              </p:cNvPr>
              <p:cNvSpPr/>
              <p:nvPr/>
            </p:nvSpPr>
            <p:spPr>
              <a:xfrm>
                <a:off x="1778679" y="1017592"/>
                <a:ext cx="9389379" cy="156966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vi-VN" sz="3200" b="1" dirty="0">
                    <a:solidFill>
                      <a:srgbClr val="00B050"/>
                    </a:solidFill>
                    <a:ea typeface="LNTH-LuoLuoNotangYuanTi 1" panose="020B0604020202020204" charset="-128"/>
                    <a:cs typeface="LNTH-LuoLuoNotangYuanTi 1" panose="020B0604020202020204" charset="-128"/>
                  </a:rPr>
                  <a:t>Vì sao các nhà kiến trúc trên thế giới bầu chọn đê biển của Hà Lan là một trong mười công trình vĩ đại nhất hành tinh?</a:t>
                </a:r>
                <a:endParaRPr lang="en-US" sz="3200" b="1" dirty="0">
                  <a:solidFill>
                    <a:srgbClr val="00B050"/>
                  </a:solidFill>
                  <a:ea typeface="LNTH-LuoLuoNotangYuanTi 1" panose="020B0604020202020204" charset="-128"/>
                  <a:cs typeface="LNTH-LuoLuoNotangYuanTi 1" panose="020B0604020202020204" charset="-128"/>
                </a:endParaRPr>
              </a:p>
            </p:txBody>
          </p:sp>
        </p:grpSp>
        <p:pic>
          <p:nvPicPr>
            <p:cNvPr id="17" name="Hình ảnh 16" descr="Ảnh có chứa màu vàng, phim hoạt hình, ảnh chụp màn hình, minh họa&#10;&#10;Mô tả được tạo tự động">
              <a:extLst>
                <a:ext uri="{FF2B5EF4-FFF2-40B4-BE49-F238E27FC236}">
                  <a16:creationId xmlns:a16="http://schemas.microsoft.com/office/drawing/2014/main" xmlns="" id="{FB5C2DBF-4369-3A63-6A62-1380FA8F16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212" t="65845" r="44639" b="-1255"/>
            <a:stretch/>
          </p:blipFill>
          <p:spPr>
            <a:xfrm rot="20911495">
              <a:off x="770339" y="882156"/>
              <a:ext cx="1257299" cy="1550753"/>
            </a:xfrm>
            <a:prstGeom prst="rect">
              <a:avLst/>
            </a:prstGeom>
          </p:spPr>
        </p:pic>
      </p:grpSp>
      <p:pic>
        <p:nvPicPr>
          <p:cNvPr id="3" name="Picture 20" descr="Island beach with hammock">
            <a:extLst>
              <a:ext uri="{FF2B5EF4-FFF2-40B4-BE49-F238E27FC236}">
                <a16:creationId xmlns:a16="http://schemas.microsoft.com/office/drawing/2014/main" xmlns="" id="{41F4D096-A61D-084F-2C22-070A28037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912" y="3790153"/>
            <a:ext cx="3651088" cy="3067847"/>
          </a:xfrm>
          <a:prstGeom prst="ellipse">
            <a:avLst/>
          </a:prstGeom>
          <a:noFill/>
          <a:extLst>
            <a:ext uri="{909E8E84-426E-40DD-AFC4-6F175D3DCCD1}">
              <a14:hiddenFill xmlns:a14="http://schemas.microsoft.com/office/drawing/2010/main">
                <a:solidFill>
                  <a:srgbClr val="FFFFFF"/>
                </a:solidFill>
              </a14:hiddenFill>
            </a:ext>
          </a:extLst>
        </p:spPr>
      </p:pic>
      <p:pic>
        <p:nvPicPr>
          <p:cNvPr id="5" name="Hình ảnh 4" descr="Ảnh có chứa cười, Phim hoạt hình, hình mẫu, Hoạt hình&#10;&#10;Mô tả được tạo tự động">
            <a:extLst>
              <a:ext uri="{FF2B5EF4-FFF2-40B4-BE49-F238E27FC236}">
                <a16:creationId xmlns:a16="http://schemas.microsoft.com/office/drawing/2014/main" xmlns="" id="{13C454EF-2784-562D-00C1-8C55BA766FBE}"/>
              </a:ext>
            </a:extLst>
          </p:cNvPr>
          <p:cNvPicPr>
            <a:picLocks noChangeAspect="1"/>
          </p:cNvPicPr>
          <p:nvPr/>
        </p:nvPicPr>
        <p:blipFill rotWithShape="1">
          <a:blip r:embed="rId4">
            <a:extLst>
              <a:ext uri="{28A0092B-C50C-407E-A947-70E740481C1C}">
                <a14:useLocalDpi xmlns:a14="http://schemas.microsoft.com/office/drawing/2010/main" val="0"/>
              </a:ext>
            </a:extLst>
          </a:blip>
          <a:srcRect r="50406"/>
          <a:stretch/>
        </p:blipFill>
        <p:spPr>
          <a:xfrm>
            <a:off x="322963" y="2245230"/>
            <a:ext cx="2361926" cy="4762500"/>
          </a:xfrm>
          <a:prstGeom prst="rect">
            <a:avLst/>
          </a:prstGeom>
        </p:spPr>
      </p:pic>
      <p:grpSp>
        <p:nvGrpSpPr>
          <p:cNvPr id="7" name="Nhóm 6">
            <a:extLst>
              <a:ext uri="{FF2B5EF4-FFF2-40B4-BE49-F238E27FC236}">
                <a16:creationId xmlns:a16="http://schemas.microsoft.com/office/drawing/2014/main" xmlns="" id="{EB794648-2DBF-2621-CE62-F33B4B147C45}"/>
              </a:ext>
            </a:extLst>
          </p:cNvPr>
          <p:cNvGrpSpPr/>
          <p:nvPr/>
        </p:nvGrpSpPr>
        <p:grpSpPr>
          <a:xfrm>
            <a:off x="2803976" y="2506953"/>
            <a:ext cx="6756713" cy="2400145"/>
            <a:chOff x="2803976" y="2776822"/>
            <a:chExt cx="5736936" cy="1968284"/>
          </a:xfrm>
        </p:grpSpPr>
        <p:sp>
          <p:nvSpPr>
            <p:cNvPr id="6" name="Bong bóng Lời nói: Hình bầu dục 5">
              <a:extLst>
                <a:ext uri="{FF2B5EF4-FFF2-40B4-BE49-F238E27FC236}">
                  <a16:creationId xmlns:a16="http://schemas.microsoft.com/office/drawing/2014/main" xmlns="" id="{A680DAA3-44F3-BB1D-2C56-08F2DCCC707D}"/>
                </a:ext>
              </a:extLst>
            </p:cNvPr>
            <p:cNvSpPr/>
            <p:nvPr/>
          </p:nvSpPr>
          <p:spPr>
            <a:xfrm>
              <a:off x="2803976" y="2776822"/>
              <a:ext cx="5736936" cy="1968284"/>
            </a:xfrm>
            <a:custGeom>
              <a:avLst/>
              <a:gdLst>
                <a:gd name="connsiteX0" fmla="*/ 200965 w 5736936"/>
                <a:gd name="connsiteY0" fmla="*/ 2152319 h 1968284"/>
                <a:gd name="connsiteX1" fmla="*/ 701098 w 5736936"/>
                <a:gd name="connsiteY1" fmla="*/ 1628805 h 1968284"/>
                <a:gd name="connsiteX2" fmla="*/ 2496034 w 5736936"/>
                <a:gd name="connsiteY2" fmla="*/ 8330 h 1968284"/>
                <a:gd name="connsiteX3" fmla="*/ 4557606 w 5736936"/>
                <a:gd name="connsiteY3" fmla="*/ 188726 h 1968284"/>
                <a:gd name="connsiteX4" fmla="*/ 3415956 w 5736936"/>
                <a:gd name="connsiteY4" fmla="*/ 1950192 h 1968284"/>
                <a:gd name="connsiteX5" fmla="*/ 1562802 w 5736936"/>
                <a:gd name="connsiteY5" fmla="*/ 1860422 h 1968284"/>
                <a:gd name="connsiteX6" fmla="*/ 200965 w 5736936"/>
                <a:gd name="connsiteY6" fmla="*/ 2152319 h 196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6936" h="1968284" fill="none" extrusionOk="0">
                  <a:moveTo>
                    <a:pt x="200965" y="2152319"/>
                  </a:moveTo>
                  <a:cubicBezTo>
                    <a:pt x="418125" y="1949094"/>
                    <a:pt x="598121" y="1783658"/>
                    <a:pt x="701098" y="1628805"/>
                  </a:cubicBezTo>
                  <a:cubicBezTo>
                    <a:pt x="-829643" y="1192691"/>
                    <a:pt x="44175" y="280799"/>
                    <a:pt x="2496034" y="8330"/>
                  </a:cubicBezTo>
                  <a:cubicBezTo>
                    <a:pt x="3198527" y="-30127"/>
                    <a:pt x="4039077" y="-8811"/>
                    <a:pt x="4557606" y="188726"/>
                  </a:cubicBezTo>
                  <a:cubicBezTo>
                    <a:pt x="6618448" y="909710"/>
                    <a:pt x="5894743" y="1895105"/>
                    <a:pt x="3415956" y="1950192"/>
                  </a:cubicBezTo>
                  <a:cubicBezTo>
                    <a:pt x="2739772" y="2017812"/>
                    <a:pt x="2196009" y="2041819"/>
                    <a:pt x="1562802" y="1860422"/>
                  </a:cubicBezTo>
                  <a:cubicBezTo>
                    <a:pt x="1133406" y="1896227"/>
                    <a:pt x="827823" y="1967584"/>
                    <a:pt x="200965" y="2152319"/>
                  </a:cubicBezTo>
                  <a:close/>
                </a:path>
                <a:path w="5736936" h="1968284" stroke="0" extrusionOk="0">
                  <a:moveTo>
                    <a:pt x="200965" y="2152319"/>
                  </a:moveTo>
                  <a:cubicBezTo>
                    <a:pt x="261983" y="2034445"/>
                    <a:pt x="526255" y="1866624"/>
                    <a:pt x="701098" y="1628805"/>
                  </a:cubicBezTo>
                  <a:cubicBezTo>
                    <a:pt x="-645021" y="878729"/>
                    <a:pt x="399146" y="180542"/>
                    <a:pt x="2496034" y="8330"/>
                  </a:cubicBezTo>
                  <a:cubicBezTo>
                    <a:pt x="3278658" y="70186"/>
                    <a:pt x="3962921" y="-41288"/>
                    <a:pt x="4557606" y="188726"/>
                  </a:cubicBezTo>
                  <a:cubicBezTo>
                    <a:pt x="6689823" y="836559"/>
                    <a:pt x="5914361" y="1634727"/>
                    <a:pt x="3415956" y="1950192"/>
                  </a:cubicBezTo>
                  <a:cubicBezTo>
                    <a:pt x="2793237" y="1879902"/>
                    <a:pt x="2163121" y="1994194"/>
                    <a:pt x="1562802" y="1860422"/>
                  </a:cubicBezTo>
                  <a:cubicBezTo>
                    <a:pt x="1196715" y="2061267"/>
                    <a:pt x="621227" y="2031728"/>
                    <a:pt x="200965" y="2152319"/>
                  </a:cubicBezTo>
                  <a:close/>
                </a:path>
              </a:pathLst>
            </a:custGeom>
            <a:solidFill>
              <a:srgbClr val="FFE9C5"/>
            </a:solidFill>
            <a:ln>
              <a:solidFill>
                <a:srgbClr val="FF0000"/>
              </a:solidFill>
              <a:prstDash val="lgDashDot"/>
              <a:extLst>
                <a:ext uri="{C807C97D-BFC1-408E-A445-0C87EB9F89A2}">
                  <ask:lineSketchStyleProps xmlns:ask="http://schemas.microsoft.com/office/drawing/2018/sketchyshapes" xmlns="" sd="315201511">
                    <a:prstGeom prst="wedgeEllipseCallout">
                      <a:avLst>
                        <a:gd name="adj1" fmla="val -46497"/>
                        <a:gd name="adj2" fmla="val 59350"/>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ộp Văn bản 42">
              <a:extLst>
                <a:ext uri="{FF2B5EF4-FFF2-40B4-BE49-F238E27FC236}">
                  <a16:creationId xmlns:a16="http://schemas.microsoft.com/office/drawing/2014/main" xmlns="" id="{48D57273-9372-76DB-84A9-CDACD93E75D6}"/>
                </a:ext>
              </a:extLst>
            </p:cNvPr>
            <p:cNvSpPr txBox="1"/>
            <p:nvPr/>
          </p:nvSpPr>
          <p:spPr>
            <a:xfrm>
              <a:off x="3651089" y="3056820"/>
              <a:ext cx="4299542" cy="1590107"/>
            </a:xfrm>
            <a:prstGeom prst="rect">
              <a:avLst/>
            </a:prstGeom>
            <a:noFill/>
          </p:spPr>
          <p:txBody>
            <a:bodyPr wrap="square" rtlCol="0">
              <a:spAutoFit/>
            </a:bodyPr>
            <a:lstStyle/>
            <a:p>
              <a:pPr algn="just"/>
              <a:r>
                <a:rPr lang="vi-VN" sz="4000" dirty="0"/>
                <a:t>Vì đây là một công trình kì vĩ và mang lại nhiều ích lợi to lớn.</a:t>
              </a:r>
              <a:endParaRPr lang="en-US" sz="4000" dirty="0"/>
            </a:p>
          </p:txBody>
        </p:sp>
      </p:grpSp>
    </p:spTree>
    <p:extLst>
      <p:ext uri="{BB962C8B-B14F-4D97-AF65-F5344CB8AC3E}">
        <p14:creationId xmlns:p14="http://schemas.microsoft.com/office/powerpoint/2010/main" val="1895984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1">
            <a:extLst>
              <a:ext uri="{FF2B5EF4-FFF2-40B4-BE49-F238E27FC236}">
                <a16:creationId xmlns:a16="http://schemas.microsoft.com/office/drawing/2014/main" xmlns="" id="{0A930E66-4133-1959-97CF-7182ED9459F0}"/>
              </a:ext>
            </a:extLst>
          </p:cNvPr>
          <p:cNvSpPr/>
          <p:nvPr/>
        </p:nvSpPr>
        <p:spPr>
          <a:xfrm>
            <a:off x="442050" y="740228"/>
            <a:ext cx="11307899" cy="5533129"/>
          </a:xfrm>
          <a:custGeom>
            <a:avLst/>
            <a:gdLst>
              <a:gd name="connsiteX0" fmla="*/ 0 w 11307899"/>
              <a:gd name="connsiteY0" fmla="*/ 551764 h 5533129"/>
              <a:gd name="connsiteX1" fmla="*/ 551764 w 11307899"/>
              <a:gd name="connsiteY1" fmla="*/ 0 h 5533129"/>
              <a:gd name="connsiteX2" fmla="*/ 10756135 w 11307899"/>
              <a:gd name="connsiteY2" fmla="*/ 0 h 5533129"/>
              <a:gd name="connsiteX3" fmla="*/ 11307899 w 11307899"/>
              <a:gd name="connsiteY3" fmla="*/ 551764 h 5533129"/>
              <a:gd name="connsiteX4" fmla="*/ 11307899 w 11307899"/>
              <a:gd name="connsiteY4" fmla="*/ 4981365 h 5533129"/>
              <a:gd name="connsiteX5" fmla="*/ 10756135 w 11307899"/>
              <a:gd name="connsiteY5" fmla="*/ 5533129 h 5533129"/>
              <a:gd name="connsiteX6" fmla="*/ 551764 w 11307899"/>
              <a:gd name="connsiteY6" fmla="*/ 5533129 h 5533129"/>
              <a:gd name="connsiteX7" fmla="*/ 0 w 11307899"/>
              <a:gd name="connsiteY7" fmla="*/ 4981365 h 5533129"/>
              <a:gd name="connsiteX8" fmla="*/ 0 w 11307899"/>
              <a:gd name="connsiteY8" fmla="*/ 551764 h 55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899" h="5533129" fill="none" extrusionOk="0">
                <a:moveTo>
                  <a:pt x="0" y="551764"/>
                </a:moveTo>
                <a:cubicBezTo>
                  <a:pt x="1442" y="286059"/>
                  <a:pt x="260284" y="22240"/>
                  <a:pt x="551764" y="0"/>
                </a:cubicBezTo>
                <a:cubicBezTo>
                  <a:pt x="4124559" y="72427"/>
                  <a:pt x="8098479" y="61419"/>
                  <a:pt x="10756135" y="0"/>
                </a:cubicBezTo>
                <a:cubicBezTo>
                  <a:pt x="11058781" y="-14351"/>
                  <a:pt x="11272710" y="236389"/>
                  <a:pt x="11307899" y="551764"/>
                </a:cubicBezTo>
                <a:cubicBezTo>
                  <a:pt x="11408775" y="2032543"/>
                  <a:pt x="11200586" y="3885458"/>
                  <a:pt x="11307899" y="4981365"/>
                </a:cubicBezTo>
                <a:cubicBezTo>
                  <a:pt x="11315701" y="5246499"/>
                  <a:pt x="11053331" y="5524682"/>
                  <a:pt x="10756135" y="5533129"/>
                </a:cubicBezTo>
                <a:cubicBezTo>
                  <a:pt x="7103475" y="5562956"/>
                  <a:pt x="2894474" y="5453823"/>
                  <a:pt x="551764" y="5533129"/>
                </a:cubicBezTo>
                <a:cubicBezTo>
                  <a:pt x="286350" y="5528684"/>
                  <a:pt x="-42659" y="5294531"/>
                  <a:pt x="0" y="4981365"/>
                </a:cubicBezTo>
                <a:cubicBezTo>
                  <a:pt x="50037" y="3367072"/>
                  <a:pt x="770" y="1845814"/>
                  <a:pt x="0" y="551764"/>
                </a:cubicBezTo>
                <a:close/>
              </a:path>
              <a:path w="11307899" h="5533129" stroke="0" extrusionOk="0">
                <a:moveTo>
                  <a:pt x="0" y="551764"/>
                </a:moveTo>
                <a:cubicBezTo>
                  <a:pt x="10015" y="249763"/>
                  <a:pt x="249711" y="5580"/>
                  <a:pt x="551764" y="0"/>
                </a:cubicBezTo>
                <a:cubicBezTo>
                  <a:pt x="4649921" y="123000"/>
                  <a:pt x="7252714" y="-96860"/>
                  <a:pt x="10756135" y="0"/>
                </a:cubicBezTo>
                <a:cubicBezTo>
                  <a:pt x="11047280" y="-10355"/>
                  <a:pt x="11313623" y="235494"/>
                  <a:pt x="11307899" y="551764"/>
                </a:cubicBezTo>
                <a:cubicBezTo>
                  <a:pt x="11311072" y="2691104"/>
                  <a:pt x="11402166" y="3119809"/>
                  <a:pt x="11307899" y="4981365"/>
                </a:cubicBezTo>
                <a:cubicBezTo>
                  <a:pt x="11284339" y="5294631"/>
                  <a:pt x="11038787" y="5529516"/>
                  <a:pt x="10756135" y="5533129"/>
                </a:cubicBezTo>
                <a:cubicBezTo>
                  <a:pt x="5670773" y="5372422"/>
                  <a:pt x="1645421" y="5572796"/>
                  <a:pt x="551764" y="5533129"/>
                </a:cubicBezTo>
                <a:cubicBezTo>
                  <a:pt x="197788" y="5523183"/>
                  <a:pt x="-7497" y="5282700"/>
                  <a:pt x="0" y="4981365"/>
                </a:cubicBezTo>
                <a:cubicBezTo>
                  <a:pt x="32216" y="4209335"/>
                  <a:pt x="57206" y="1785315"/>
                  <a:pt x="0" y="551764"/>
                </a:cubicBezTo>
                <a:close/>
              </a:path>
            </a:pathLst>
          </a:custGeom>
          <a:solidFill>
            <a:srgbClr val="FFFFFF">
              <a:alpha val="80000"/>
            </a:srgb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715">
            <a:extLst>
              <a:ext uri="{FF2B5EF4-FFF2-40B4-BE49-F238E27FC236}">
                <a16:creationId xmlns:a16="http://schemas.microsoft.com/office/drawing/2014/main" xmlns="" id="{6E9CC1B9-30D9-FBE7-F7BA-ADEB567D8038}"/>
              </a:ext>
            </a:extLst>
          </p:cNvPr>
          <p:cNvSpPr txBox="1"/>
          <p:nvPr/>
        </p:nvSpPr>
        <p:spPr>
          <a:xfrm>
            <a:off x="1053444" y="78509"/>
            <a:ext cx="9823853" cy="1323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80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CHUYẾN ĐI THÚ VỊ</a:t>
            </a:r>
            <a:endParaRPr lang="en-US" sz="80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endParaRPr>
          </a:p>
        </p:txBody>
      </p:sp>
      <p:sp>
        <p:nvSpPr>
          <p:cNvPr id="5" name="TextBox 716">
            <a:extLst>
              <a:ext uri="{FF2B5EF4-FFF2-40B4-BE49-F238E27FC236}">
                <a16:creationId xmlns:a16="http://schemas.microsoft.com/office/drawing/2014/main" xmlns="" id="{4CED6AFB-4D74-15F3-B071-BEA143C3A35E}"/>
              </a:ext>
            </a:extLst>
          </p:cNvPr>
          <p:cNvSpPr txBox="1"/>
          <p:nvPr/>
        </p:nvSpPr>
        <p:spPr>
          <a:xfrm>
            <a:off x="1053443" y="78508"/>
            <a:ext cx="9823853" cy="1323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80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mj-lt"/>
              </a:rPr>
              <a:t>C</a:t>
            </a:r>
            <a:r>
              <a:rPr lang="vi-VN"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H</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U</a:t>
            </a:r>
            <a:r>
              <a:rPr lang="vi-VN" sz="8000" b="1" dirty="0">
                <a:ln w="28575">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mj-lt"/>
              </a:rPr>
              <a:t>Y</a:t>
            </a:r>
            <a:r>
              <a:rPr lang="vi-VN"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Ế</a:t>
            </a:r>
            <a:r>
              <a:rPr lang="en-US" sz="80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rPr>
              <a:t>N </a:t>
            </a:r>
            <a:r>
              <a:rPr lang="en-US" sz="8000" b="1" dirty="0">
                <a:ln w="28575">
                  <a:solidFill>
                    <a:srgbClr val="002060"/>
                  </a:solidFill>
                  <a:prstDash val="solid"/>
                </a:ln>
                <a:solidFill>
                  <a:srgbClr val="94AFDC"/>
                </a:solidFill>
                <a:effectLst>
                  <a:outerShdw blurRad="12700" dist="38100" dir="2700000" algn="tl" rotWithShape="0">
                    <a:schemeClr val="accent5">
                      <a:lumMod val="60000"/>
                      <a:lumOff val="40000"/>
                    </a:schemeClr>
                  </a:outerShdw>
                </a:effectLst>
                <a:latin typeface="+mj-lt"/>
              </a:rPr>
              <a:t>Đ</a:t>
            </a:r>
            <a:r>
              <a:rPr lang="vi-VN" sz="8000" b="1" dirty="0">
                <a:ln w="28575">
                  <a:solidFill>
                    <a:srgbClr val="002060"/>
                  </a:solidFill>
                  <a:prstDash val="solid"/>
                </a:ln>
                <a:solidFill>
                  <a:schemeClr val="accent6">
                    <a:lumMod val="20000"/>
                    <a:lumOff val="80000"/>
                  </a:schemeClr>
                </a:solidFill>
                <a:effectLst>
                  <a:outerShdw blurRad="12700" dist="38100" dir="2700000" algn="tl" rotWithShape="0">
                    <a:schemeClr val="accent5">
                      <a:lumMod val="60000"/>
                      <a:lumOff val="40000"/>
                    </a:schemeClr>
                  </a:outerShdw>
                </a:effectLst>
                <a:latin typeface="+mj-lt"/>
              </a:rPr>
              <a:t>I</a:t>
            </a:r>
            <a:r>
              <a:rPr lang="en-US"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 </a:t>
            </a:r>
            <a:r>
              <a:rPr lang="vi-VN" sz="8000" b="1" dirty="0">
                <a:ln w="28575">
                  <a:solidFill>
                    <a:srgbClr val="002060"/>
                  </a:solidFill>
                  <a:prstDash val="solid"/>
                </a:ln>
                <a:solidFill>
                  <a:srgbClr val="FFE9C5"/>
                </a:solidFill>
                <a:effectLst>
                  <a:outerShdw blurRad="12700" dist="38100" dir="2700000" algn="tl" rotWithShape="0">
                    <a:schemeClr val="accent5">
                      <a:lumMod val="60000"/>
                      <a:lumOff val="40000"/>
                    </a:schemeClr>
                  </a:outerShdw>
                </a:effectLst>
                <a:latin typeface="+mj-lt"/>
              </a:rPr>
              <a:t>T</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H</a:t>
            </a:r>
            <a:r>
              <a:rPr lang="vi-VN" sz="8000" b="1" dirty="0">
                <a:ln w="28575">
                  <a:solidFill>
                    <a:srgbClr val="002060"/>
                  </a:solidFill>
                  <a:prstDash val="solid"/>
                </a:ln>
                <a:solidFill>
                  <a:srgbClr val="FFD966"/>
                </a:solidFill>
                <a:effectLst>
                  <a:outerShdw blurRad="12700" dist="38100" dir="2700000" algn="tl" rotWithShape="0">
                    <a:schemeClr val="accent5">
                      <a:lumMod val="60000"/>
                      <a:lumOff val="40000"/>
                    </a:schemeClr>
                  </a:outerShdw>
                </a:effectLst>
                <a:latin typeface="+mj-lt"/>
              </a:rPr>
              <a:t>Ú </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V</a:t>
            </a:r>
            <a:r>
              <a:rPr lang="vi-VN" sz="8000" b="1" dirty="0">
                <a:ln w="28575">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mj-lt"/>
              </a:rPr>
              <a:t>Ị</a:t>
            </a:r>
            <a:r>
              <a:rPr lang="en-US" sz="80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rPr>
              <a:t> </a:t>
            </a:r>
          </a:p>
        </p:txBody>
      </p:sp>
      <p:cxnSp>
        <p:nvCxnSpPr>
          <p:cNvPr id="12" name="Đường kết nối: Cong 11">
            <a:extLst>
              <a:ext uri="{FF2B5EF4-FFF2-40B4-BE49-F238E27FC236}">
                <a16:creationId xmlns:a16="http://schemas.microsoft.com/office/drawing/2014/main" xmlns="" id="{EA57CA62-A8B1-E00A-9176-708AF69DFD64}"/>
              </a:ext>
            </a:extLst>
          </p:cNvPr>
          <p:cNvCxnSpPr/>
          <p:nvPr/>
        </p:nvCxnSpPr>
        <p:spPr>
          <a:xfrm>
            <a:off x="1640114" y="3294743"/>
            <a:ext cx="885372" cy="827314"/>
          </a:xfrm>
          <a:prstGeom prst="curvedConnector3">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3" name="Đường kết nối: Cong 12">
            <a:extLst>
              <a:ext uri="{FF2B5EF4-FFF2-40B4-BE49-F238E27FC236}">
                <a16:creationId xmlns:a16="http://schemas.microsoft.com/office/drawing/2014/main" xmlns="" id="{48FB4734-92E3-BFE6-06A6-1DA868B6A794}"/>
              </a:ext>
            </a:extLst>
          </p:cNvPr>
          <p:cNvCxnSpPr>
            <a:cxnSpLocks/>
            <a:stCxn id="6" idx="6"/>
            <a:endCxn id="9" idx="3"/>
          </p:cNvCxnSpPr>
          <p:nvPr/>
        </p:nvCxnSpPr>
        <p:spPr>
          <a:xfrm flipV="1">
            <a:off x="4624661" y="3533576"/>
            <a:ext cx="534117" cy="1342253"/>
          </a:xfrm>
          <a:prstGeom prst="curvedConnector2">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 name="Đường kết nối: Cong 15">
            <a:extLst>
              <a:ext uri="{FF2B5EF4-FFF2-40B4-BE49-F238E27FC236}">
                <a16:creationId xmlns:a16="http://schemas.microsoft.com/office/drawing/2014/main" xmlns="" id="{00BCF8C7-3C50-6C91-4B2A-2490E8956C07}"/>
              </a:ext>
            </a:extLst>
          </p:cNvPr>
          <p:cNvCxnSpPr>
            <a:cxnSpLocks/>
            <a:endCxn id="10" idx="1"/>
          </p:cNvCxnSpPr>
          <p:nvPr/>
        </p:nvCxnSpPr>
        <p:spPr>
          <a:xfrm rot="16200000" flipH="1">
            <a:off x="6861108" y="3478490"/>
            <a:ext cx="854620" cy="597674"/>
          </a:xfrm>
          <a:prstGeom prst="curvedConnector3">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Đường kết nối: Cong 18">
            <a:extLst>
              <a:ext uri="{FF2B5EF4-FFF2-40B4-BE49-F238E27FC236}">
                <a16:creationId xmlns:a16="http://schemas.microsoft.com/office/drawing/2014/main" xmlns="" id="{6CBBA0C5-CD3F-B3E4-F175-B17CA8B675CB}"/>
              </a:ext>
            </a:extLst>
          </p:cNvPr>
          <p:cNvCxnSpPr>
            <a:cxnSpLocks/>
            <a:stCxn id="10" idx="6"/>
            <a:endCxn id="7" idx="4"/>
          </p:cNvCxnSpPr>
          <p:nvPr/>
        </p:nvCxnSpPr>
        <p:spPr>
          <a:xfrm flipV="1">
            <a:off x="9696470" y="3138388"/>
            <a:ext cx="780419" cy="1800352"/>
          </a:xfrm>
          <a:prstGeom prst="curvedConnector2">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8" name="Hình ảnh 7" descr="Ảnh có chứa hình vẽ, phim hoạt hình, minh họa&#10;&#10;Mô tả được tạo tự động">
            <a:extLst>
              <a:ext uri="{FF2B5EF4-FFF2-40B4-BE49-F238E27FC236}">
                <a16:creationId xmlns:a16="http://schemas.microsoft.com/office/drawing/2014/main" xmlns="" id="{93EE6B87-53A4-15AE-1641-8F5C197861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26" y="1443706"/>
            <a:ext cx="2190750" cy="1807709"/>
          </a:xfrm>
          <a:prstGeom prst="ellipse">
            <a:avLst/>
          </a:prstGeom>
        </p:spPr>
      </p:pic>
      <p:sp>
        <p:nvSpPr>
          <p:cNvPr id="23" name="Hình Bầu dục 22">
            <a:extLst>
              <a:ext uri="{FF2B5EF4-FFF2-40B4-BE49-F238E27FC236}">
                <a16:creationId xmlns:a16="http://schemas.microsoft.com/office/drawing/2014/main" xmlns="" id="{CA8D9B41-219A-EF40-8C48-629AC04C3F20}"/>
              </a:ext>
            </a:extLst>
          </p:cNvPr>
          <p:cNvSpPr/>
          <p:nvPr/>
        </p:nvSpPr>
        <p:spPr>
          <a:xfrm>
            <a:off x="1197427" y="950377"/>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1</a:t>
            </a:r>
            <a:endParaRPr lang="en-US" sz="3200" dirty="0">
              <a:solidFill>
                <a:schemeClr val="tx1"/>
              </a:solidFill>
            </a:endParaRPr>
          </a:p>
        </p:txBody>
      </p:sp>
      <p:pic>
        <p:nvPicPr>
          <p:cNvPr id="6" name="Picture 16" descr="Lighthouse on a beautiful island">
            <a:extLst>
              <a:ext uri="{FF2B5EF4-FFF2-40B4-BE49-F238E27FC236}">
                <a16:creationId xmlns:a16="http://schemas.microsoft.com/office/drawing/2014/main" xmlns="" id="{BDBD89ED-A44F-4B24-E32B-E92ABE464A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4212" y="3837651"/>
            <a:ext cx="2350449" cy="2076355"/>
          </a:xfrm>
          <a:prstGeom prst="ellipse">
            <a:avLst/>
          </a:prstGeom>
          <a:noFill/>
          <a:extLst>
            <a:ext uri="{909E8E84-426E-40DD-AFC4-6F175D3DCCD1}">
              <a14:hiddenFill xmlns:a14="http://schemas.microsoft.com/office/drawing/2010/main">
                <a:solidFill>
                  <a:srgbClr val="FFFFFF"/>
                </a:solidFill>
              </a14:hiddenFill>
            </a:ext>
          </a:extLst>
        </p:spPr>
      </p:pic>
      <p:sp>
        <p:nvSpPr>
          <p:cNvPr id="24" name="Hình Bầu dục 23">
            <a:extLst>
              <a:ext uri="{FF2B5EF4-FFF2-40B4-BE49-F238E27FC236}">
                <a16:creationId xmlns:a16="http://schemas.microsoft.com/office/drawing/2014/main" xmlns="" id="{11B174A6-5B69-6D9A-290D-3CFA03D62FDD}"/>
              </a:ext>
            </a:extLst>
          </p:cNvPr>
          <p:cNvSpPr/>
          <p:nvPr/>
        </p:nvSpPr>
        <p:spPr>
          <a:xfrm>
            <a:off x="3123411" y="3369992"/>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2</a:t>
            </a:r>
            <a:endParaRPr lang="en-US" sz="3200" dirty="0">
              <a:solidFill>
                <a:schemeClr val="tx1"/>
              </a:solidFill>
            </a:endParaRPr>
          </a:p>
        </p:txBody>
      </p:sp>
      <p:pic>
        <p:nvPicPr>
          <p:cNvPr id="9" name="Picture 18" descr="Camping on the island">
            <a:extLst>
              <a:ext uri="{FF2B5EF4-FFF2-40B4-BE49-F238E27FC236}">
                <a16:creationId xmlns:a16="http://schemas.microsoft.com/office/drawing/2014/main" xmlns="" id="{9B6BAAC2-0C43-3A27-A9B2-DFCF873B34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1647" y="1761296"/>
            <a:ext cx="2438646" cy="2076355"/>
          </a:xfrm>
          <a:prstGeom prst="ellipse">
            <a:avLst/>
          </a:prstGeom>
          <a:noFill/>
          <a:extLst>
            <a:ext uri="{909E8E84-426E-40DD-AFC4-6F175D3DCCD1}">
              <a14:hiddenFill xmlns:a14="http://schemas.microsoft.com/office/drawing/2010/main">
                <a:solidFill>
                  <a:srgbClr val="FFFFFF"/>
                </a:solidFill>
              </a14:hiddenFill>
            </a:ext>
          </a:extLst>
        </p:spPr>
      </p:pic>
      <p:sp>
        <p:nvSpPr>
          <p:cNvPr id="25" name="Hình Bầu dục 24">
            <a:extLst>
              <a:ext uri="{FF2B5EF4-FFF2-40B4-BE49-F238E27FC236}">
                <a16:creationId xmlns:a16="http://schemas.microsoft.com/office/drawing/2014/main" xmlns="" id="{987DF29C-E5F5-1576-4960-73195BCCA233}"/>
              </a:ext>
            </a:extLst>
          </p:cNvPr>
          <p:cNvSpPr/>
          <p:nvPr/>
        </p:nvSpPr>
        <p:spPr>
          <a:xfrm>
            <a:off x="5905743" y="1429115"/>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3</a:t>
            </a:r>
            <a:endParaRPr lang="en-US" sz="3200" dirty="0">
              <a:solidFill>
                <a:schemeClr val="tx1"/>
              </a:solidFill>
            </a:endParaRPr>
          </a:p>
        </p:txBody>
      </p:sp>
      <p:pic>
        <p:nvPicPr>
          <p:cNvPr id="10" name="Picture 20" descr="Island beach with hammock">
            <a:extLst>
              <a:ext uri="{FF2B5EF4-FFF2-40B4-BE49-F238E27FC236}">
                <a16:creationId xmlns:a16="http://schemas.microsoft.com/office/drawing/2014/main" xmlns="" id="{6C34330B-554D-64F3-B233-82C3DB7A46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25371" y="3900562"/>
            <a:ext cx="2471099" cy="2076355"/>
          </a:xfrm>
          <a:prstGeom prst="ellipse">
            <a:avLst/>
          </a:prstGeom>
          <a:noFill/>
          <a:extLst>
            <a:ext uri="{909E8E84-426E-40DD-AFC4-6F175D3DCCD1}">
              <a14:hiddenFill xmlns:a14="http://schemas.microsoft.com/office/drawing/2010/main">
                <a:solidFill>
                  <a:srgbClr val="FFFFFF"/>
                </a:solidFill>
              </a14:hiddenFill>
            </a:ext>
          </a:extLst>
        </p:spPr>
      </p:pic>
      <p:sp>
        <p:nvSpPr>
          <p:cNvPr id="26" name="Hình Bầu dục 25">
            <a:extLst>
              <a:ext uri="{FF2B5EF4-FFF2-40B4-BE49-F238E27FC236}">
                <a16:creationId xmlns:a16="http://schemas.microsoft.com/office/drawing/2014/main" xmlns="" id="{E2BC52E3-BBCF-8B9A-72FF-EFB6ED3029F1}"/>
              </a:ext>
            </a:extLst>
          </p:cNvPr>
          <p:cNvSpPr/>
          <p:nvPr/>
        </p:nvSpPr>
        <p:spPr>
          <a:xfrm>
            <a:off x="8368381" y="3553485"/>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4</a:t>
            </a:r>
            <a:endParaRPr lang="en-US" sz="3200" dirty="0">
              <a:solidFill>
                <a:schemeClr val="tx1"/>
              </a:solidFill>
            </a:endParaRPr>
          </a:p>
        </p:txBody>
      </p:sp>
      <p:pic>
        <p:nvPicPr>
          <p:cNvPr id="7" name="Hình ảnh 6" descr="Ảnh có chứa bức vẽ, Tác phẩm nghệ thuật của trẻ con, cây cọ, hình vẽ&#10;&#10;Mô tả được tạo tự động">
            <a:extLst>
              <a:ext uri="{FF2B5EF4-FFF2-40B4-BE49-F238E27FC236}">
                <a16:creationId xmlns:a16="http://schemas.microsoft.com/office/drawing/2014/main" xmlns="" id="{F2E2C6CE-1635-0706-4FA7-5B042D7E059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1"/>
          <a:stretch/>
        </p:blipFill>
        <p:spPr>
          <a:xfrm>
            <a:off x="9301664" y="1401947"/>
            <a:ext cx="2350449" cy="1736441"/>
          </a:xfrm>
          <a:prstGeom prst="ellipse">
            <a:avLst/>
          </a:prstGeom>
        </p:spPr>
      </p:pic>
      <p:sp>
        <p:nvSpPr>
          <p:cNvPr id="27" name="Hình Bầu dục 26">
            <a:extLst>
              <a:ext uri="{FF2B5EF4-FFF2-40B4-BE49-F238E27FC236}">
                <a16:creationId xmlns:a16="http://schemas.microsoft.com/office/drawing/2014/main" xmlns="" id="{D7AAA2FC-1782-6E33-2FE6-A617B2D51BCE}"/>
              </a:ext>
            </a:extLst>
          </p:cNvPr>
          <p:cNvSpPr/>
          <p:nvPr/>
        </p:nvSpPr>
        <p:spPr>
          <a:xfrm>
            <a:off x="10470808" y="974169"/>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5</a:t>
            </a:r>
            <a:endParaRPr lang="en-US" sz="3200" dirty="0">
              <a:solidFill>
                <a:schemeClr val="tx1"/>
              </a:solidFill>
            </a:endParaRPr>
          </a:p>
        </p:txBody>
      </p:sp>
      <p:grpSp>
        <p:nvGrpSpPr>
          <p:cNvPr id="17" name="Nhóm 16">
            <a:extLst>
              <a:ext uri="{FF2B5EF4-FFF2-40B4-BE49-F238E27FC236}">
                <a16:creationId xmlns:a16="http://schemas.microsoft.com/office/drawing/2014/main" xmlns="" id="{3A1D895D-E2E3-B501-715D-D56FF18617C6}"/>
              </a:ext>
            </a:extLst>
          </p:cNvPr>
          <p:cNvGrpSpPr/>
          <p:nvPr/>
        </p:nvGrpSpPr>
        <p:grpSpPr>
          <a:xfrm>
            <a:off x="8277298" y="3137325"/>
            <a:ext cx="1122748" cy="1142149"/>
            <a:chOff x="10404836" y="640885"/>
            <a:chExt cx="1122748" cy="1142149"/>
          </a:xfrm>
        </p:grpSpPr>
        <p:sp>
          <p:nvSpPr>
            <p:cNvPr id="11" name="Hình Bầu dục 10">
              <a:extLst>
                <a:ext uri="{FF2B5EF4-FFF2-40B4-BE49-F238E27FC236}">
                  <a16:creationId xmlns:a16="http://schemas.microsoft.com/office/drawing/2014/main" xmlns="" id="{C3542B41-9387-B989-001A-3D72A081310C}"/>
                </a:ext>
              </a:extLst>
            </p:cNvPr>
            <p:cNvSpPr/>
            <p:nvPr/>
          </p:nvSpPr>
          <p:spPr>
            <a:xfrm>
              <a:off x="10404836" y="827313"/>
              <a:ext cx="1122748" cy="877371"/>
            </a:xfrm>
            <a:prstGeom prst="ellipse">
              <a:avLst/>
            </a:prstGeom>
            <a:solidFill>
              <a:srgbClr val="CEE9B1"/>
            </a:solid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15" name="Hình ảnh 14">
              <a:extLst>
                <a:ext uri="{FF2B5EF4-FFF2-40B4-BE49-F238E27FC236}">
                  <a16:creationId xmlns:a16="http://schemas.microsoft.com/office/drawing/2014/main" xmlns="" id="{23156C1D-11F0-4758-5026-C32D6F805F0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74" t="14204" r="46328" b="43125"/>
            <a:stretch/>
          </p:blipFill>
          <p:spPr>
            <a:xfrm>
              <a:off x="10506050" y="640885"/>
              <a:ext cx="999693" cy="1142149"/>
            </a:xfrm>
            <a:prstGeom prst="rect">
              <a:avLst/>
            </a:prstGeom>
          </p:spPr>
        </p:pic>
      </p:grpSp>
      <p:grpSp>
        <p:nvGrpSpPr>
          <p:cNvPr id="18" name="Nhóm 17">
            <a:extLst>
              <a:ext uri="{FF2B5EF4-FFF2-40B4-BE49-F238E27FC236}">
                <a16:creationId xmlns:a16="http://schemas.microsoft.com/office/drawing/2014/main" xmlns="" id="{656AF0E7-4068-D897-CBA7-4680E5D1903E}"/>
              </a:ext>
            </a:extLst>
          </p:cNvPr>
          <p:cNvGrpSpPr/>
          <p:nvPr/>
        </p:nvGrpSpPr>
        <p:grpSpPr>
          <a:xfrm>
            <a:off x="5795613" y="1123007"/>
            <a:ext cx="1122748" cy="1142149"/>
            <a:chOff x="10404836" y="640885"/>
            <a:chExt cx="1122748" cy="1142149"/>
          </a:xfrm>
        </p:grpSpPr>
        <p:sp>
          <p:nvSpPr>
            <p:cNvPr id="20" name="Hình Bầu dục 19">
              <a:extLst>
                <a:ext uri="{FF2B5EF4-FFF2-40B4-BE49-F238E27FC236}">
                  <a16:creationId xmlns:a16="http://schemas.microsoft.com/office/drawing/2014/main" xmlns="" id="{04A0C21C-20B1-6C17-6152-D509D46612DC}"/>
                </a:ext>
              </a:extLst>
            </p:cNvPr>
            <p:cNvSpPr/>
            <p:nvPr/>
          </p:nvSpPr>
          <p:spPr>
            <a:xfrm>
              <a:off x="10404836" y="827313"/>
              <a:ext cx="1122748" cy="877371"/>
            </a:xfrm>
            <a:prstGeom prst="ellipse">
              <a:avLst/>
            </a:prstGeom>
            <a:solidFill>
              <a:srgbClr val="CEE9B1"/>
            </a:solid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21" name="Hình ảnh 20">
              <a:extLst>
                <a:ext uri="{FF2B5EF4-FFF2-40B4-BE49-F238E27FC236}">
                  <a16:creationId xmlns:a16="http://schemas.microsoft.com/office/drawing/2014/main" xmlns="" id="{27DC4F1C-266F-DB78-F3F5-5954EA0AE51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74" t="14204" r="46328" b="43125"/>
            <a:stretch/>
          </p:blipFill>
          <p:spPr>
            <a:xfrm>
              <a:off x="10506050" y="640885"/>
              <a:ext cx="999693" cy="1142149"/>
            </a:xfrm>
            <a:prstGeom prst="rect">
              <a:avLst/>
            </a:prstGeom>
          </p:spPr>
        </p:pic>
      </p:grpSp>
      <p:grpSp>
        <p:nvGrpSpPr>
          <p:cNvPr id="22" name="Nhóm 21">
            <a:extLst>
              <a:ext uri="{FF2B5EF4-FFF2-40B4-BE49-F238E27FC236}">
                <a16:creationId xmlns:a16="http://schemas.microsoft.com/office/drawing/2014/main" xmlns="" id="{CC3E3714-4FB0-2DC6-A37A-C1E2CE1843EE}"/>
              </a:ext>
            </a:extLst>
          </p:cNvPr>
          <p:cNvGrpSpPr/>
          <p:nvPr/>
        </p:nvGrpSpPr>
        <p:grpSpPr>
          <a:xfrm>
            <a:off x="2974132" y="2995123"/>
            <a:ext cx="1122748" cy="1142149"/>
            <a:chOff x="10404836" y="640885"/>
            <a:chExt cx="1122748" cy="1142149"/>
          </a:xfrm>
        </p:grpSpPr>
        <p:sp>
          <p:nvSpPr>
            <p:cNvPr id="33" name="Hình Bầu dục 32">
              <a:extLst>
                <a:ext uri="{FF2B5EF4-FFF2-40B4-BE49-F238E27FC236}">
                  <a16:creationId xmlns:a16="http://schemas.microsoft.com/office/drawing/2014/main" xmlns="" id="{114B54DE-D945-4200-19AF-8335A6E87550}"/>
                </a:ext>
              </a:extLst>
            </p:cNvPr>
            <p:cNvSpPr/>
            <p:nvPr/>
          </p:nvSpPr>
          <p:spPr>
            <a:xfrm>
              <a:off x="10404836" y="827313"/>
              <a:ext cx="1122748" cy="877371"/>
            </a:xfrm>
            <a:prstGeom prst="ellipse">
              <a:avLst/>
            </a:prstGeom>
            <a:solidFill>
              <a:srgbClr val="CEE9B1"/>
            </a:solid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34" name="Hình ảnh 33">
              <a:extLst>
                <a:ext uri="{FF2B5EF4-FFF2-40B4-BE49-F238E27FC236}">
                  <a16:creationId xmlns:a16="http://schemas.microsoft.com/office/drawing/2014/main" xmlns="" id="{FC6FCC66-F25E-58F4-B541-C4255004E9F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74" t="14204" r="46328" b="43125"/>
            <a:stretch/>
          </p:blipFill>
          <p:spPr>
            <a:xfrm>
              <a:off x="10506050" y="640885"/>
              <a:ext cx="999693" cy="1142149"/>
            </a:xfrm>
            <a:prstGeom prst="rect">
              <a:avLst/>
            </a:prstGeom>
          </p:spPr>
        </p:pic>
      </p:grpSp>
      <p:grpSp>
        <p:nvGrpSpPr>
          <p:cNvPr id="35" name="Nhóm 34">
            <a:extLst>
              <a:ext uri="{FF2B5EF4-FFF2-40B4-BE49-F238E27FC236}">
                <a16:creationId xmlns:a16="http://schemas.microsoft.com/office/drawing/2014/main" xmlns="" id="{040464BA-FA0B-30D9-EE2C-81B7EFD359B9}"/>
              </a:ext>
            </a:extLst>
          </p:cNvPr>
          <p:cNvGrpSpPr/>
          <p:nvPr/>
        </p:nvGrpSpPr>
        <p:grpSpPr>
          <a:xfrm>
            <a:off x="1098577" y="619147"/>
            <a:ext cx="1122748" cy="1142149"/>
            <a:chOff x="10404836" y="640885"/>
            <a:chExt cx="1122748" cy="1142149"/>
          </a:xfrm>
        </p:grpSpPr>
        <p:sp>
          <p:nvSpPr>
            <p:cNvPr id="36" name="Hình Bầu dục 35">
              <a:extLst>
                <a:ext uri="{FF2B5EF4-FFF2-40B4-BE49-F238E27FC236}">
                  <a16:creationId xmlns:a16="http://schemas.microsoft.com/office/drawing/2014/main" xmlns="" id="{C07E6D21-7904-E160-224C-5A18C8FB0F80}"/>
                </a:ext>
              </a:extLst>
            </p:cNvPr>
            <p:cNvSpPr/>
            <p:nvPr/>
          </p:nvSpPr>
          <p:spPr>
            <a:xfrm>
              <a:off x="10404836" y="827313"/>
              <a:ext cx="1122748" cy="877371"/>
            </a:xfrm>
            <a:prstGeom prst="ellipse">
              <a:avLst/>
            </a:prstGeom>
            <a:solidFill>
              <a:srgbClr val="CEE9B1"/>
            </a:solid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37" name="Hình ảnh 36">
              <a:extLst>
                <a:ext uri="{FF2B5EF4-FFF2-40B4-BE49-F238E27FC236}">
                  <a16:creationId xmlns:a16="http://schemas.microsoft.com/office/drawing/2014/main" xmlns="" id="{A52A1C00-B7E7-B278-D55A-5A6DA6F60EF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74" t="14204" r="46328" b="43125"/>
            <a:stretch/>
          </p:blipFill>
          <p:spPr>
            <a:xfrm>
              <a:off x="10506050" y="640885"/>
              <a:ext cx="999693" cy="1142149"/>
            </a:xfrm>
            <a:prstGeom prst="rect">
              <a:avLst/>
            </a:prstGeom>
          </p:spPr>
        </p:pic>
      </p:grpSp>
    </p:spTree>
    <p:extLst>
      <p:ext uri="{BB962C8B-B14F-4D97-AF65-F5344CB8AC3E}">
        <p14:creationId xmlns:p14="http://schemas.microsoft.com/office/powerpoint/2010/main" val="2034154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0A996138-0B6B-31CF-8F87-3725E79BB5FA}"/>
              </a:ext>
            </a:extLst>
          </p:cNvPr>
          <p:cNvGrpSpPr/>
          <p:nvPr/>
        </p:nvGrpSpPr>
        <p:grpSpPr>
          <a:xfrm>
            <a:off x="577810" y="289607"/>
            <a:ext cx="11178450" cy="6350813"/>
            <a:chOff x="577810" y="289607"/>
            <a:chExt cx="11178450" cy="6350813"/>
          </a:xfrm>
        </p:grpSpPr>
        <p:sp>
          <p:nvSpPr>
            <p:cNvPr id="4" name="TextBox 3">
              <a:extLst>
                <a:ext uri="{FF2B5EF4-FFF2-40B4-BE49-F238E27FC236}">
                  <a16:creationId xmlns:a16="http://schemas.microsoft.com/office/drawing/2014/main" xmlns="" id="{076278CF-08C0-0718-8680-AC7FC45D60D2}"/>
                </a:ext>
              </a:extLst>
            </p:cNvPr>
            <p:cNvSpPr txBox="1"/>
            <p:nvPr/>
          </p:nvSpPr>
          <p:spPr>
            <a:xfrm>
              <a:off x="1538654" y="3297088"/>
              <a:ext cx="1572294" cy="646331"/>
            </a:xfrm>
            <a:prstGeom prst="rect">
              <a:avLst/>
            </a:prstGeom>
            <a:noFill/>
          </p:spPr>
          <p:txBody>
            <a:bodyPr wrap="square">
              <a:spAutoFit/>
            </a:bodyPr>
            <a:lstStyle/>
            <a:p>
              <a:r>
                <a:rPr lang="en-US" sz="1800" b="0" i="0" u="none" strike="noStrike" dirty="0" err="1">
                  <a:effectLst/>
                  <a:latin typeface="Arial" panose="020B0604020202020204" pitchFamily="34" charset="0"/>
                </a:rPr>
                <a:t>Nguyễn</a:t>
              </a:r>
              <a:r>
                <a:rPr lang="en-US" sz="1800" b="0" i="0" u="none" strike="noStrike" dirty="0">
                  <a:effectLst/>
                  <a:latin typeface="Arial" panose="020B0604020202020204" pitchFamily="34" charset="0"/>
                </a:rPr>
                <a:t> </a:t>
              </a:r>
              <a:r>
                <a:rPr lang="en-US" sz="1800" b="0" i="0" u="none" strike="noStrike" dirty="0" err="1">
                  <a:effectLst/>
                  <a:latin typeface="Arial" panose="020B0604020202020204" pitchFamily="34" charset="0"/>
                </a:rPr>
                <a:t>Thị</a:t>
              </a:r>
              <a:r>
                <a:rPr lang="en-US" sz="1800" b="0" i="0" u="none" strike="noStrike" dirty="0">
                  <a:effectLst/>
                  <a:latin typeface="Arial" panose="020B0604020202020204" pitchFamily="34" charset="0"/>
                </a:rPr>
                <a:t> Thành Tin</a:t>
              </a:r>
              <a:r>
                <a:rPr lang="en-US" dirty="0"/>
                <a:t> </a:t>
              </a:r>
            </a:p>
          </p:txBody>
        </p:sp>
        <p:grpSp>
          <p:nvGrpSpPr>
            <p:cNvPr id="2" name="Group 2">
              <a:extLst>
                <a:ext uri="{FF2B5EF4-FFF2-40B4-BE49-F238E27FC236}">
                  <a16:creationId xmlns:a16="http://schemas.microsoft.com/office/drawing/2014/main" xmlns="" id="{DBC072A2-E3D8-DC88-FE19-71F96951853E}"/>
                </a:ext>
              </a:extLst>
            </p:cNvPr>
            <p:cNvGrpSpPr/>
            <p:nvPr/>
          </p:nvGrpSpPr>
          <p:grpSpPr>
            <a:xfrm>
              <a:off x="577810" y="289607"/>
              <a:ext cx="11178450" cy="6350813"/>
              <a:chOff x="542920" y="302869"/>
              <a:chExt cx="11307899" cy="4901263"/>
            </a:xfrm>
            <a:solidFill>
              <a:schemeClr val="bg1"/>
            </a:solidFill>
          </p:grpSpPr>
          <p:sp>
            <p:nvSpPr>
              <p:cNvPr id="3" name="Rectangle: Rounded Corners 11">
                <a:extLst>
                  <a:ext uri="{FF2B5EF4-FFF2-40B4-BE49-F238E27FC236}">
                    <a16:creationId xmlns:a16="http://schemas.microsoft.com/office/drawing/2014/main" xmlns="" id="{F92F56C0-8EAF-0B9B-10E1-462812331760}"/>
                  </a:ext>
                </a:extLst>
              </p:cNvPr>
              <p:cNvSpPr/>
              <p:nvPr/>
            </p:nvSpPr>
            <p:spPr>
              <a:xfrm>
                <a:off x="542920" y="302869"/>
                <a:ext cx="11307899" cy="4901263"/>
              </a:xfrm>
              <a:custGeom>
                <a:avLst/>
                <a:gdLst>
                  <a:gd name="connsiteX0" fmla="*/ 0 w 11307899"/>
                  <a:gd name="connsiteY0" fmla="*/ 488754 h 4901263"/>
                  <a:gd name="connsiteX1" fmla="*/ 488754 w 11307899"/>
                  <a:gd name="connsiteY1" fmla="*/ 0 h 4901263"/>
                  <a:gd name="connsiteX2" fmla="*/ 10819145 w 11307899"/>
                  <a:gd name="connsiteY2" fmla="*/ 0 h 4901263"/>
                  <a:gd name="connsiteX3" fmla="*/ 11307899 w 11307899"/>
                  <a:gd name="connsiteY3" fmla="*/ 488754 h 4901263"/>
                  <a:gd name="connsiteX4" fmla="*/ 11307899 w 11307899"/>
                  <a:gd name="connsiteY4" fmla="*/ 4412509 h 4901263"/>
                  <a:gd name="connsiteX5" fmla="*/ 10819145 w 11307899"/>
                  <a:gd name="connsiteY5" fmla="*/ 4901263 h 4901263"/>
                  <a:gd name="connsiteX6" fmla="*/ 488754 w 11307899"/>
                  <a:gd name="connsiteY6" fmla="*/ 4901263 h 4901263"/>
                  <a:gd name="connsiteX7" fmla="*/ 0 w 11307899"/>
                  <a:gd name="connsiteY7" fmla="*/ 4412509 h 4901263"/>
                  <a:gd name="connsiteX8" fmla="*/ 0 w 11307899"/>
                  <a:gd name="connsiteY8" fmla="*/ 488754 h 490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899" h="4901263" fill="none" extrusionOk="0">
                    <a:moveTo>
                      <a:pt x="0" y="488754"/>
                    </a:moveTo>
                    <a:cubicBezTo>
                      <a:pt x="1624" y="262770"/>
                      <a:pt x="221743" y="4901"/>
                      <a:pt x="488754" y="0"/>
                    </a:cubicBezTo>
                    <a:cubicBezTo>
                      <a:pt x="3014284" y="72427"/>
                      <a:pt x="9301778" y="61419"/>
                      <a:pt x="10819145" y="0"/>
                    </a:cubicBezTo>
                    <a:cubicBezTo>
                      <a:pt x="11087894" y="-8134"/>
                      <a:pt x="11266220" y="206216"/>
                      <a:pt x="11307899" y="488754"/>
                    </a:cubicBezTo>
                    <a:cubicBezTo>
                      <a:pt x="11408775" y="1664465"/>
                      <a:pt x="11200586" y="3426454"/>
                      <a:pt x="11307899" y="4412509"/>
                    </a:cubicBezTo>
                    <a:cubicBezTo>
                      <a:pt x="11309992" y="4671815"/>
                      <a:pt x="11058938" y="4867477"/>
                      <a:pt x="10819145" y="4901263"/>
                    </a:cubicBezTo>
                    <a:cubicBezTo>
                      <a:pt x="9386120" y="4931090"/>
                      <a:pt x="4963800" y="4821957"/>
                      <a:pt x="488754" y="4901263"/>
                    </a:cubicBezTo>
                    <a:cubicBezTo>
                      <a:pt x="228828" y="4900132"/>
                      <a:pt x="-19549" y="4686306"/>
                      <a:pt x="0" y="4412509"/>
                    </a:cubicBezTo>
                    <a:cubicBezTo>
                      <a:pt x="50037" y="4000494"/>
                      <a:pt x="770" y="1526811"/>
                      <a:pt x="0" y="488754"/>
                    </a:cubicBezTo>
                    <a:close/>
                  </a:path>
                  <a:path w="11307899" h="4901263" stroke="0" extrusionOk="0">
                    <a:moveTo>
                      <a:pt x="0" y="488754"/>
                    </a:moveTo>
                    <a:cubicBezTo>
                      <a:pt x="39658" y="229633"/>
                      <a:pt x="220718" y="3948"/>
                      <a:pt x="488754" y="0"/>
                    </a:cubicBezTo>
                    <a:cubicBezTo>
                      <a:pt x="4196249" y="123000"/>
                      <a:pt x="6534016" y="-96860"/>
                      <a:pt x="10819145" y="0"/>
                    </a:cubicBezTo>
                    <a:cubicBezTo>
                      <a:pt x="11052042" y="-28226"/>
                      <a:pt x="11318395" y="197663"/>
                      <a:pt x="11307899" y="488754"/>
                    </a:cubicBezTo>
                    <a:cubicBezTo>
                      <a:pt x="11311072" y="1075866"/>
                      <a:pt x="11402166" y="2906826"/>
                      <a:pt x="11307899" y="4412509"/>
                    </a:cubicBezTo>
                    <a:cubicBezTo>
                      <a:pt x="11290272" y="4688826"/>
                      <a:pt x="11066822" y="4897621"/>
                      <a:pt x="10819145" y="4901263"/>
                    </a:cubicBezTo>
                    <a:cubicBezTo>
                      <a:pt x="9204527" y="4740556"/>
                      <a:pt x="2451949" y="4940930"/>
                      <a:pt x="488754" y="4901263"/>
                    </a:cubicBezTo>
                    <a:cubicBezTo>
                      <a:pt x="190777" y="4895598"/>
                      <a:pt x="-39892" y="4664368"/>
                      <a:pt x="0" y="4412509"/>
                    </a:cubicBezTo>
                    <a:cubicBezTo>
                      <a:pt x="32216" y="3138775"/>
                      <a:pt x="57206" y="2089402"/>
                      <a:pt x="0" y="488754"/>
                    </a:cubicBezTo>
                    <a:close/>
                  </a:path>
                </a:pathLst>
              </a:custGeom>
              <a:grp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22">
                <a:extLst>
                  <a:ext uri="{FF2B5EF4-FFF2-40B4-BE49-F238E27FC236}">
                    <a16:creationId xmlns:a16="http://schemas.microsoft.com/office/drawing/2014/main" xmlns="" id="{890372E4-3C4D-A359-D17D-D6476CA6A0EA}"/>
                  </a:ext>
                </a:extLst>
              </p:cNvPr>
              <p:cNvSpPr txBox="1"/>
              <p:nvPr/>
            </p:nvSpPr>
            <p:spPr>
              <a:xfrm>
                <a:off x="2572152" y="649655"/>
                <a:ext cx="6984616" cy="495264"/>
              </a:xfrm>
              <a:prstGeom prst="rect">
                <a:avLst/>
              </a:prstGeom>
              <a:grpFill/>
              <a:ln>
                <a:noFill/>
              </a:ln>
            </p:spPr>
            <p:txBody>
              <a:bodyPr lIns="0" tIns="0" rIns="0" bIns="0" rtlCol="0" anchor="t">
                <a:spAutoFit/>
              </a:bodyPr>
              <a:lstStyle/>
              <a:p>
                <a:pPr marL="0" marR="0" lvl="0" indent="0" algn="ctr" defTabSz="914400" rtl="0" eaLnBrk="1" fontAlgn="auto" latinLnBrk="0" hangingPunct="1">
                  <a:lnSpc>
                    <a:spcPts val="3380"/>
                  </a:lnSpc>
                  <a:spcBef>
                    <a:spcPct val="0"/>
                  </a:spcBef>
                  <a:spcAft>
                    <a:spcPts val="0"/>
                  </a:spcAft>
                  <a:buClrTx/>
                  <a:buSzTx/>
                  <a:buFontTx/>
                  <a:buNone/>
                  <a:tabLst/>
                  <a:defRPr/>
                </a:pPr>
                <a:endParaRPr kumimoji="0" lang="en-US" sz="4800" b="1" i="0" u="none" strike="noStrike" kern="1200" cap="none" spc="130" normalizeH="0" baseline="0" noProof="0" dirty="0">
                  <a:ln>
                    <a:noFill/>
                  </a:ln>
                  <a:solidFill>
                    <a:srgbClr val="FF0000"/>
                  </a:solidFill>
                  <a:effectLst/>
                  <a:uLnTx/>
                  <a:uFillTx/>
                  <a:latin typeface="UTM Duepuntozero" panose="02040603050506020204" pitchFamily="18" charset="0"/>
                  <a:ea typeface="+mn-ea"/>
                  <a:cs typeface="+mn-cs"/>
                </a:endParaRPr>
              </a:p>
            </p:txBody>
          </p:sp>
        </p:grpSp>
      </p:grpSp>
      <p:grpSp>
        <p:nvGrpSpPr>
          <p:cNvPr id="11" name="Nhóm 10">
            <a:extLst>
              <a:ext uri="{FF2B5EF4-FFF2-40B4-BE49-F238E27FC236}">
                <a16:creationId xmlns:a16="http://schemas.microsoft.com/office/drawing/2014/main" xmlns="" id="{AAB0115E-3DAE-C272-CE85-4A500727FA20}"/>
              </a:ext>
            </a:extLst>
          </p:cNvPr>
          <p:cNvGrpSpPr/>
          <p:nvPr/>
        </p:nvGrpSpPr>
        <p:grpSpPr>
          <a:xfrm>
            <a:off x="951807" y="2075006"/>
            <a:ext cx="10430455" cy="2825458"/>
            <a:chOff x="1090259" y="2340777"/>
            <a:chExt cx="10301641" cy="2647195"/>
          </a:xfrm>
        </p:grpSpPr>
        <p:pic>
          <p:nvPicPr>
            <p:cNvPr id="2050" name="Picture 2">
              <a:extLst>
                <a:ext uri="{FF2B5EF4-FFF2-40B4-BE49-F238E27FC236}">
                  <a16:creationId xmlns:a16="http://schemas.microsoft.com/office/drawing/2014/main" xmlns="" id="{1AB48394-F4F4-4FA8-846C-DC9B2A7114D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055" b="37794"/>
            <a:stretch/>
          </p:blipFill>
          <p:spPr bwMode="auto">
            <a:xfrm>
              <a:off x="1090259" y="2340777"/>
              <a:ext cx="3340336" cy="20280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xmlns="" id="{2CA56DBC-19A6-BCDF-A5C1-D5D506E2112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944" b="38955"/>
            <a:stretch/>
          </p:blipFill>
          <p:spPr bwMode="auto">
            <a:xfrm>
              <a:off x="4430595" y="2340777"/>
              <a:ext cx="3340336" cy="20250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xmlns="" id="{BACD0D04-9F31-035F-DBF5-1A323FB1514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866" r="-3462" b="41470"/>
            <a:stretch/>
          </p:blipFill>
          <p:spPr bwMode="auto">
            <a:xfrm>
              <a:off x="7770931" y="2340777"/>
              <a:ext cx="3620969" cy="20945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Hộp Văn bản 7">
              <a:extLst>
                <a:ext uri="{FF2B5EF4-FFF2-40B4-BE49-F238E27FC236}">
                  <a16:creationId xmlns:a16="http://schemas.microsoft.com/office/drawing/2014/main" xmlns="" id="{45EF1F0F-20FC-F8C4-48EC-36790A7BA023}"/>
                </a:ext>
              </a:extLst>
            </p:cNvPr>
            <p:cNvSpPr txBox="1"/>
            <p:nvPr/>
          </p:nvSpPr>
          <p:spPr>
            <a:xfrm>
              <a:off x="1090259" y="4432327"/>
              <a:ext cx="3340336" cy="523220"/>
            </a:xfrm>
            <a:prstGeom prst="rect">
              <a:avLst/>
            </a:prstGeom>
            <a:noFill/>
          </p:spPr>
          <p:txBody>
            <a:bodyPr wrap="square" rtlCol="0">
              <a:spAutoFit/>
            </a:bodyPr>
            <a:lstStyle/>
            <a:p>
              <a:pPr algn="ctr"/>
              <a:r>
                <a:rPr lang="vi-VN" sz="2800" dirty="0"/>
                <a:t>Bưu điện Hải Phòng</a:t>
              </a:r>
              <a:endParaRPr lang="en-US" sz="2800" dirty="0"/>
            </a:p>
          </p:txBody>
        </p:sp>
        <p:sp>
          <p:nvSpPr>
            <p:cNvPr id="9" name="Hộp Văn bản 8">
              <a:extLst>
                <a:ext uri="{FF2B5EF4-FFF2-40B4-BE49-F238E27FC236}">
                  <a16:creationId xmlns:a16="http://schemas.microsoft.com/office/drawing/2014/main" xmlns="" id="{7DB67098-D257-CFD6-03AC-D4531C5C6211}"/>
                </a:ext>
              </a:extLst>
            </p:cNvPr>
            <p:cNvSpPr txBox="1"/>
            <p:nvPr/>
          </p:nvSpPr>
          <p:spPr>
            <a:xfrm>
              <a:off x="4430595" y="4435311"/>
              <a:ext cx="3340336" cy="523220"/>
            </a:xfrm>
            <a:prstGeom prst="rect">
              <a:avLst/>
            </a:prstGeom>
            <a:noFill/>
          </p:spPr>
          <p:txBody>
            <a:bodyPr wrap="square" rtlCol="0">
              <a:spAutoFit/>
            </a:bodyPr>
            <a:lstStyle/>
            <a:p>
              <a:pPr algn="ctr"/>
              <a:r>
                <a:rPr lang="vi-VN" sz="2800" dirty="0"/>
                <a:t>Cầu Rạch </a:t>
              </a:r>
              <a:r>
                <a:rPr lang="vi-VN" sz="2800" dirty="0" err="1"/>
                <a:t>Miễu</a:t>
              </a:r>
              <a:endParaRPr lang="en-US" sz="2800" dirty="0"/>
            </a:p>
          </p:txBody>
        </p:sp>
        <p:sp>
          <p:nvSpPr>
            <p:cNvPr id="10" name="Hộp Văn bản 9">
              <a:extLst>
                <a:ext uri="{FF2B5EF4-FFF2-40B4-BE49-F238E27FC236}">
                  <a16:creationId xmlns:a16="http://schemas.microsoft.com/office/drawing/2014/main" xmlns="" id="{C117319B-9865-2737-C521-4194FDAA2C8A}"/>
                </a:ext>
              </a:extLst>
            </p:cNvPr>
            <p:cNvSpPr txBox="1"/>
            <p:nvPr/>
          </p:nvSpPr>
          <p:spPr>
            <a:xfrm>
              <a:off x="7911247" y="4464752"/>
              <a:ext cx="3340336" cy="523220"/>
            </a:xfrm>
            <a:prstGeom prst="rect">
              <a:avLst/>
            </a:prstGeom>
            <a:noFill/>
          </p:spPr>
          <p:txBody>
            <a:bodyPr wrap="square" rtlCol="0">
              <a:spAutoFit/>
            </a:bodyPr>
            <a:lstStyle/>
            <a:p>
              <a:pPr algn="ctr"/>
              <a:r>
                <a:rPr lang="vi-VN" sz="2800" dirty="0"/>
                <a:t>Hải đăng Kê Gà</a:t>
              </a:r>
              <a:endParaRPr lang="en-US" sz="2800" dirty="0"/>
            </a:p>
          </p:txBody>
        </p:sp>
      </p:grpSp>
      <p:grpSp>
        <p:nvGrpSpPr>
          <p:cNvPr id="17" name="Nhóm 16">
            <a:extLst>
              <a:ext uri="{FF2B5EF4-FFF2-40B4-BE49-F238E27FC236}">
                <a16:creationId xmlns:a16="http://schemas.microsoft.com/office/drawing/2014/main" xmlns="" id="{E3D9E8CA-1899-4C07-1ADD-4B534890E43B}"/>
              </a:ext>
            </a:extLst>
          </p:cNvPr>
          <p:cNvGrpSpPr/>
          <p:nvPr/>
        </p:nvGrpSpPr>
        <p:grpSpPr>
          <a:xfrm>
            <a:off x="852558" y="563117"/>
            <a:ext cx="10628954" cy="1437714"/>
            <a:chOff x="620553" y="987353"/>
            <a:chExt cx="10628954" cy="1437714"/>
          </a:xfrm>
        </p:grpSpPr>
        <p:pic>
          <p:nvPicPr>
            <p:cNvPr id="13" name="Hình ảnh 12" descr="Ảnh có chứa hình mẫu, Tác phẩm nghệ thuật của trẻ con, hình vẽ, cười&#10;&#10;Mô tả được tạo tự động">
              <a:extLst>
                <a:ext uri="{FF2B5EF4-FFF2-40B4-BE49-F238E27FC236}">
                  <a16:creationId xmlns:a16="http://schemas.microsoft.com/office/drawing/2014/main" xmlns="" id="{FD45BF55-A260-A947-736B-4652237F3D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553" y="987353"/>
              <a:ext cx="2031623" cy="1437714"/>
            </a:xfrm>
            <a:prstGeom prst="rect">
              <a:avLst/>
            </a:prstGeom>
          </p:spPr>
        </p:pic>
        <p:grpSp>
          <p:nvGrpSpPr>
            <p:cNvPr id="16" name="Nhóm 15">
              <a:extLst>
                <a:ext uri="{FF2B5EF4-FFF2-40B4-BE49-F238E27FC236}">
                  <a16:creationId xmlns:a16="http://schemas.microsoft.com/office/drawing/2014/main" xmlns="" id="{BEDD361B-E34F-E95C-A61C-A183034DB2AD}"/>
                </a:ext>
              </a:extLst>
            </p:cNvPr>
            <p:cNvGrpSpPr/>
            <p:nvPr/>
          </p:nvGrpSpPr>
          <p:grpSpPr>
            <a:xfrm>
              <a:off x="2571824" y="1167859"/>
              <a:ext cx="8677683" cy="1155545"/>
              <a:chOff x="2571824" y="1167859"/>
              <a:chExt cx="8677683" cy="1155545"/>
            </a:xfrm>
          </p:grpSpPr>
          <p:sp>
            <p:nvSpPr>
              <p:cNvPr id="15" name="Hình chữ nhật: Góc Tròn 14">
                <a:extLst>
                  <a:ext uri="{FF2B5EF4-FFF2-40B4-BE49-F238E27FC236}">
                    <a16:creationId xmlns:a16="http://schemas.microsoft.com/office/drawing/2014/main" xmlns="" id="{ED2E41BD-3E33-2728-3922-C00E042A81C8}"/>
                  </a:ext>
                </a:extLst>
              </p:cNvPr>
              <p:cNvSpPr/>
              <p:nvPr/>
            </p:nvSpPr>
            <p:spPr>
              <a:xfrm>
                <a:off x="2571824" y="1167859"/>
                <a:ext cx="8335138" cy="1155545"/>
              </a:xfrm>
              <a:prstGeom prst="roundRect">
                <a:avLst/>
              </a:prstGeom>
              <a:solidFill>
                <a:schemeClr val="accent1">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ộp Văn bản 13">
                <a:extLst>
                  <a:ext uri="{FF2B5EF4-FFF2-40B4-BE49-F238E27FC236}">
                    <a16:creationId xmlns:a16="http://schemas.microsoft.com/office/drawing/2014/main" xmlns="" id="{6F35B113-79B8-8D13-7E28-709408B37C30}"/>
                  </a:ext>
                </a:extLst>
              </p:cNvPr>
              <p:cNvSpPr txBox="1"/>
              <p:nvPr/>
            </p:nvSpPr>
            <p:spPr>
              <a:xfrm>
                <a:off x="2652176" y="1211144"/>
                <a:ext cx="8597331" cy="1077218"/>
              </a:xfrm>
              <a:prstGeom prst="rect">
                <a:avLst/>
              </a:prstGeom>
              <a:noFill/>
            </p:spPr>
            <p:txBody>
              <a:bodyPr wrap="square" rtlCol="0">
                <a:spAutoFit/>
              </a:bodyPr>
              <a:lstStyle/>
              <a:p>
                <a:r>
                  <a:rPr lang="vi-VN" sz="3200" dirty="0"/>
                  <a:t>Giới thiệu một công trình ở quê hương em hoặc nơi em ở.</a:t>
                </a:r>
                <a:endParaRPr lang="en-US" sz="3200" dirty="0"/>
              </a:p>
            </p:txBody>
          </p:sp>
        </p:grpSp>
      </p:grpSp>
      <p:grpSp>
        <p:nvGrpSpPr>
          <p:cNvPr id="29" name="Nhóm 28">
            <a:extLst>
              <a:ext uri="{FF2B5EF4-FFF2-40B4-BE49-F238E27FC236}">
                <a16:creationId xmlns:a16="http://schemas.microsoft.com/office/drawing/2014/main" xmlns="" id="{F935F23D-A897-B9AA-76EC-167125D8A042}"/>
              </a:ext>
            </a:extLst>
          </p:cNvPr>
          <p:cNvGrpSpPr/>
          <p:nvPr/>
        </p:nvGrpSpPr>
        <p:grpSpPr>
          <a:xfrm>
            <a:off x="3730739" y="4368894"/>
            <a:ext cx="8056596" cy="2552742"/>
            <a:chOff x="3730739" y="4368894"/>
            <a:chExt cx="8056596" cy="2552742"/>
          </a:xfrm>
        </p:grpSpPr>
        <p:pic>
          <p:nvPicPr>
            <p:cNvPr id="26" name="Hình ảnh 25" descr="Ảnh có chứa phim hoạt hình, cười, Phim hoạt hình, minh họa&#10;&#10;Mô tả được tạo tự động">
              <a:extLst>
                <a:ext uri="{FF2B5EF4-FFF2-40B4-BE49-F238E27FC236}">
                  <a16:creationId xmlns:a16="http://schemas.microsoft.com/office/drawing/2014/main" xmlns="" id="{3EAF6E58-5416-910A-C87F-382F938ABECB}"/>
                </a:ext>
              </a:extLst>
            </p:cNvPr>
            <p:cNvPicPr>
              <a:picLocks noChangeAspect="1"/>
            </p:cNvPicPr>
            <p:nvPr/>
          </p:nvPicPr>
          <p:blipFill>
            <a:blip r:embed="rId6"/>
            <a:stretch>
              <a:fillRect/>
            </a:stretch>
          </p:blipFill>
          <p:spPr>
            <a:xfrm flipH="1">
              <a:off x="8929054" y="4368894"/>
              <a:ext cx="2858281" cy="2552742"/>
            </a:xfrm>
            <a:prstGeom prst="rect">
              <a:avLst/>
            </a:prstGeom>
          </p:spPr>
        </p:pic>
        <p:grpSp>
          <p:nvGrpSpPr>
            <p:cNvPr id="28" name="Nhóm 27">
              <a:extLst>
                <a:ext uri="{FF2B5EF4-FFF2-40B4-BE49-F238E27FC236}">
                  <a16:creationId xmlns:a16="http://schemas.microsoft.com/office/drawing/2014/main" xmlns="" id="{E799F6AE-2E4A-62F5-86F6-A00FD98119A8}"/>
                </a:ext>
              </a:extLst>
            </p:cNvPr>
            <p:cNvGrpSpPr/>
            <p:nvPr/>
          </p:nvGrpSpPr>
          <p:grpSpPr>
            <a:xfrm>
              <a:off x="3730739" y="5219309"/>
              <a:ext cx="5540754" cy="1104630"/>
              <a:chOff x="4040050" y="5261874"/>
              <a:chExt cx="5540754" cy="1104630"/>
            </a:xfrm>
          </p:grpSpPr>
          <p:sp>
            <p:nvSpPr>
              <p:cNvPr id="27" name="Hình chữ nhật: Góc Tròn 26">
                <a:extLst>
                  <a:ext uri="{FF2B5EF4-FFF2-40B4-BE49-F238E27FC236}">
                    <a16:creationId xmlns:a16="http://schemas.microsoft.com/office/drawing/2014/main" xmlns="" id="{CA2489A1-F8D2-4B27-CB48-B209317CA25E}"/>
                  </a:ext>
                </a:extLst>
              </p:cNvPr>
              <p:cNvSpPr/>
              <p:nvPr/>
            </p:nvSpPr>
            <p:spPr>
              <a:xfrm>
                <a:off x="4599466" y="5261874"/>
                <a:ext cx="4421923" cy="806159"/>
              </a:xfrm>
              <a:prstGeom prst="roundRect">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ộp Văn bản 24">
                <a:extLst>
                  <a:ext uri="{FF2B5EF4-FFF2-40B4-BE49-F238E27FC236}">
                    <a16:creationId xmlns:a16="http://schemas.microsoft.com/office/drawing/2014/main" xmlns="" id="{6F58F56A-0DB4-CA84-6BA1-E442717E4618}"/>
                  </a:ext>
                </a:extLst>
              </p:cNvPr>
              <p:cNvSpPr txBox="1"/>
              <p:nvPr/>
            </p:nvSpPr>
            <p:spPr>
              <a:xfrm>
                <a:off x="4040050" y="5702119"/>
                <a:ext cx="5540754" cy="664385"/>
              </a:xfrm>
              <a:prstGeom prst="rect">
                <a:avLst/>
              </a:prstGeom>
              <a:noFill/>
            </p:spPr>
            <p:txBody>
              <a:bodyPr wrap="square" rtlCol="0">
                <a:prstTxWarp prst="textArchUp">
                  <a:avLst/>
                </a:prstTxWarp>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defTabSz="609585">
                  <a:buClr>
                    <a:srgbClr val="000000"/>
                  </a:buClr>
                </a:pPr>
                <a:r>
                  <a:rPr lang="vi-VN" sz="4800" b="1" dirty="0">
                    <a:solidFill>
                      <a:srgbClr val="FF0000"/>
                    </a:solidFill>
                    <a:latin typeface="#9Slide05 Phobia" panose="02000506000000020003" pitchFamily="2" charset="0"/>
                    <a:sym typeface="Arial"/>
                  </a:rPr>
                  <a:t>Thảo luận nhóm đôi</a:t>
                </a:r>
                <a:endParaRPr lang="en-US" sz="4800" b="1" dirty="0">
                  <a:solidFill>
                    <a:srgbClr val="FF0000"/>
                  </a:solidFill>
                  <a:latin typeface="#9Slide05 Phobia" panose="02000506000000020003" pitchFamily="2" charset="0"/>
                  <a:sym typeface="Arial"/>
                </a:endParaRPr>
              </a:p>
            </p:txBody>
          </p:sp>
        </p:grpSp>
      </p:grpSp>
    </p:spTree>
    <p:extLst>
      <p:ext uri="{BB962C8B-B14F-4D97-AF65-F5344CB8AC3E}">
        <p14:creationId xmlns:p14="http://schemas.microsoft.com/office/powerpoint/2010/main" val="32158872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1">
            <a:extLst>
              <a:ext uri="{FF2B5EF4-FFF2-40B4-BE49-F238E27FC236}">
                <a16:creationId xmlns:a16="http://schemas.microsoft.com/office/drawing/2014/main" xmlns="" id="{0A930E66-4133-1959-97CF-7182ED9459F0}"/>
              </a:ext>
            </a:extLst>
          </p:cNvPr>
          <p:cNvSpPr/>
          <p:nvPr/>
        </p:nvSpPr>
        <p:spPr>
          <a:xfrm>
            <a:off x="442050" y="542654"/>
            <a:ext cx="11307899" cy="5730704"/>
          </a:xfrm>
          <a:custGeom>
            <a:avLst/>
            <a:gdLst>
              <a:gd name="connsiteX0" fmla="*/ 0 w 11307899"/>
              <a:gd name="connsiteY0" fmla="*/ 571466 h 5730704"/>
              <a:gd name="connsiteX1" fmla="*/ 571466 w 11307899"/>
              <a:gd name="connsiteY1" fmla="*/ 0 h 5730704"/>
              <a:gd name="connsiteX2" fmla="*/ 10736433 w 11307899"/>
              <a:gd name="connsiteY2" fmla="*/ 0 h 5730704"/>
              <a:gd name="connsiteX3" fmla="*/ 11307899 w 11307899"/>
              <a:gd name="connsiteY3" fmla="*/ 571466 h 5730704"/>
              <a:gd name="connsiteX4" fmla="*/ 11307899 w 11307899"/>
              <a:gd name="connsiteY4" fmla="*/ 5159238 h 5730704"/>
              <a:gd name="connsiteX5" fmla="*/ 10736433 w 11307899"/>
              <a:gd name="connsiteY5" fmla="*/ 5730704 h 5730704"/>
              <a:gd name="connsiteX6" fmla="*/ 571466 w 11307899"/>
              <a:gd name="connsiteY6" fmla="*/ 5730704 h 5730704"/>
              <a:gd name="connsiteX7" fmla="*/ 0 w 11307899"/>
              <a:gd name="connsiteY7" fmla="*/ 5159238 h 5730704"/>
              <a:gd name="connsiteX8" fmla="*/ 0 w 11307899"/>
              <a:gd name="connsiteY8" fmla="*/ 571466 h 573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899" h="5730704" fill="none" extrusionOk="0">
                <a:moveTo>
                  <a:pt x="0" y="571466"/>
                </a:moveTo>
                <a:cubicBezTo>
                  <a:pt x="1108" y="285847"/>
                  <a:pt x="269131" y="22284"/>
                  <a:pt x="571466" y="0"/>
                </a:cubicBezTo>
                <a:cubicBezTo>
                  <a:pt x="1697778" y="72427"/>
                  <a:pt x="6050481" y="61419"/>
                  <a:pt x="10736433" y="0"/>
                </a:cubicBezTo>
                <a:cubicBezTo>
                  <a:pt x="11048460" y="-24676"/>
                  <a:pt x="11292033" y="251055"/>
                  <a:pt x="11307899" y="571466"/>
                </a:cubicBezTo>
                <a:cubicBezTo>
                  <a:pt x="11408775" y="1960771"/>
                  <a:pt x="11200586" y="4179922"/>
                  <a:pt x="11307899" y="5159238"/>
                </a:cubicBezTo>
                <a:cubicBezTo>
                  <a:pt x="11310753" y="5460365"/>
                  <a:pt x="11019888" y="5694655"/>
                  <a:pt x="10736433" y="5730704"/>
                </a:cubicBezTo>
                <a:cubicBezTo>
                  <a:pt x="8441191" y="5760531"/>
                  <a:pt x="3729334" y="5651398"/>
                  <a:pt x="571466" y="5730704"/>
                </a:cubicBezTo>
                <a:cubicBezTo>
                  <a:pt x="281857" y="5727765"/>
                  <a:pt x="-17299" y="5478271"/>
                  <a:pt x="0" y="5159238"/>
                </a:cubicBezTo>
                <a:cubicBezTo>
                  <a:pt x="50037" y="3760672"/>
                  <a:pt x="770" y="2688165"/>
                  <a:pt x="0" y="571466"/>
                </a:cubicBezTo>
                <a:close/>
              </a:path>
              <a:path w="11307899" h="5730704" stroke="0" extrusionOk="0">
                <a:moveTo>
                  <a:pt x="0" y="571466"/>
                </a:moveTo>
                <a:cubicBezTo>
                  <a:pt x="5404" y="257327"/>
                  <a:pt x="265227" y="19528"/>
                  <a:pt x="571466" y="0"/>
                </a:cubicBezTo>
                <a:cubicBezTo>
                  <a:pt x="4791775" y="123000"/>
                  <a:pt x="8199925" y="-96860"/>
                  <a:pt x="10736433" y="0"/>
                </a:cubicBezTo>
                <a:cubicBezTo>
                  <a:pt x="11030354" y="-16532"/>
                  <a:pt x="11326497" y="218360"/>
                  <a:pt x="11307899" y="571466"/>
                </a:cubicBezTo>
                <a:cubicBezTo>
                  <a:pt x="11311072" y="2241679"/>
                  <a:pt x="11402166" y="4553757"/>
                  <a:pt x="11307899" y="5159238"/>
                </a:cubicBezTo>
                <a:cubicBezTo>
                  <a:pt x="11263841" y="5490811"/>
                  <a:pt x="10991911" y="5720862"/>
                  <a:pt x="10736433" y="5730704"/>
                </a:cubicBezTo>
                <a:cubicBezTo>
                  <a:pt x="7529631" y="5569997"/>
                  <a:pt x="5459223" y="5770371"/>
                  <a:pt x="571466" y="5730704"/>
                </a:cubicBezTo>
                <a:cubicBezTo>
                  <a:pt x="219804" y="5723423"/>
                  <a:pt x="-28983" y="5461720"/>
                  <a:pt x="0" y="5159238"/>
                </a:cubicBezTo>
                <a:cubicBezTo>
                  <a:pt x="32216" y="4181260"/>
                  <a:pt x="57206" y="1174450"/>
                  <a:pt x="0" y="571466"/>
                </a:cubicBezTo>
                <a:close/>
              </a:path>
            </a:pathLst>
          </a:custGeom>
          <a:solidFill>
            <a:srgbClr val="FFFFFF">
              <a:alpha val="80000"/>
            </a:srgb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34" name="Nhóm 33">
            <a:extLst>
              <a:ext uri="{FF2B5EF4-FFF2-40B4-BE49-F238E27FC236}">
                <a16:creationId xmlns:a16="http://schemas.microsoft.com/office/drawing/2014/main" xmlns="" id="{200D4811-5111-F562-90DA-1E92749CF32A}"/>
              </a:ext>
            </a:extLst>
          </p:cNvPr>
          <p:cNvGrpSpPr/>
          <p:nvPr/>
        </p:nvGrpSpPr>
        <p:grpSpPr>
          <a:xfrm>
            <a:off x="801290" y="172790"/>
            <a:ext cx="10486801" cy="1550753"/>
            <a:chOff x="770339" y="882156"/>
            <a:chExt cx="10486801" cy="1550753"/>
          </a:xfrm>
        </p:grpSpPr>
        <p:grpSp>
          <p:nvGrpSpPr>
            <p:cNvPr id="20" name="Nhóm 19">
              <a:extLst>
                <a:ext uri="{FF2B5EF4-FFF2-40B4-BE49-F238E27FC236}">
                  <a16:creationId xmlns:a16="http://schemas.microsoft.com/office/drawing/2014/main" xmlns="" id="{7F242933-2D7F-CBAB-DEEE-55B0CF7A6BC3}"/>
                </a:ext>
              </a:extLst>
            </p:cNvPr>
            <p:cNvGrpSpPr/>
            <p:nvPr/>
          </p:nvGrpSpPr>
          <p:grpSpPr>
            <a:xfrm>
              <a:off x="1386730" y="1713397"/>
              <a:ext cx="9870410" cy="609328"/>
              <a:chOff x="1438768" y="1269873"/>
              <a:chExt cx="9870410" cy="609328"/>
            </a:xfrm>
          </p:grpSpPr>
          <p:sp>
            <p:nvSpPr>
              <p:cNvPr id="22" name="Hình chữ nhật: Góc Tròn 21">
                <a:extLst>
                  <a:ext uri="{FF2B5EF4-FFF2-40B4-BE49-F238E27FC236}">
                    <a16:creationId xmlns:a16="http://schemas.microsoft.com/office/drawing/2014/main" xmlns="" id="{42AD5BE7-2BE1-E9EC-3E64-E3E7C18742E1}"/>
                  </a:ext>
                </a:extLst>
              </p:cNvPr>
              <p:cNvSpPr/>
              <p:nvPr/>
            </p:nvSpPr>
            <p:spPr>
              <a:xfrm>
                <a:off x="1438768" y="1270874"/>
                <a:ext cx="9870410" cy="608327"/>
              </a:xfrm>
              <a:custGeom>
                <a:avLst/>
                <a:gdLst>
                  <a:gd name="connsiteX0" fmla="*/ 0 w 9870410"/>
                  <a:gd name="connsiteY0" fmla="*/ 101390 h 608327"/>
                  <a:gd name="connsiteX1" fmla="*/ 101390 w 9870410"/>
                  <a:gd name="connsiteY1" fmla="*/ 0 h 608327"/>
                  <a:gd name="connsiteX2" fmla="*/ 573398 w 9870410"/>
                  <a:gd name="connsiteY2" fmla="*/ 0 h 608327"/>
                  <a:gd name="connsiteX3" fmla="*/ 1142082 w 9870410"/>
                  <a:gd name="connsiteY3" fmla="*/ 0 h 608327"/>
                  <a:gd name="connsiteX4" fmla="*/ 1807442 w 9870410"/>
                  <a:gd name="connsiteY4" fmla="*/ 0 h 608327"/>
                  <a:gd name="connsiteX5" fmla="*/ 2086098 w 9870410"/>
                  <a:gd name="connsiteY5" fmla="*/ 0 h 608327"/>
                  <a:gd name="connsiteX6" fmla="*/ 2654782 w 9870410"/>
                  <a:gd name="connsiteY6" fmla="*/ 0 h 608327"/>
                  <a:gd name="connsiteX7" fmla="*/ 3030113 w 9870410"/>
                  <a:gd name="connsiteY7" fmla="*/ 0 h 608327"/>
                  <a:gd name="connsiteX8" fmla="*/ 3598797 w 9870410"/>
                  <a:gd name="connsiteY8" fmla="*/ 0 h 608327"/>
                  <a:gd name="connsiteX9" fmla="*/ 4070805 w 9870410"/>
                  <a:gd name="connsiteY9" fmla="*/ 0 h 608327"/>
                  <a:gd name="connsiteX10" fmla="*/ 4542813 w 9870410"/>
                  <a:gd name="connsiteY10" fmla="*/ 0 h 608327"/>
                  <a:gd name="connsiteX11" fmla="*/ 5014821 w 9870410"/>
                  <a:gd name="connsiteY11" fmla="*/ 0 h 608327"/>
                  <a:gd name="connsiteX12" fmla="*/ 5293476 w 9870410"/>
                  <a:gd name="connsiteY12" fmla="*/ 0 h 608327"/>
                  <a:gd name="connsiteX13" fmla="*/ 5958836 w 9870410"/>
                  <a:gd name="connsiteY13" fmla="*/ 0 h 608327"/>
                  <a:gd name="connsiteX14" fmla="*/ 6334168 w 9870410"/>
                  <a:gd name="connsiteY14" fmla="*/ 0 h 608327"/>
                  <a:gd name="connsiteX15" fmla="*/ 7096205 w 9870410"/>
                  <a:gd name="connsiteY15" fmla="*/ 0 h 608327"/>
                  <a:gd name="connsiteX16" fmla="*/ 7471536 w 9870410"/>
                  <a:gd name="connsiteY16" fmla="*/ 0 h 608327"/>
                  <a:gd name="connsiteX17" fmla="*/ 8040220 w 9870410"/>
                  <a:gd name="connsiteY17" fmla="*/ 0 h 608327"/>
                  <a:gd name="connsiteX18" fmla="*/ 8318876 w 9870410"/>
                  <a:gd name="connsiteY18" fmla="*/ 0 h 608327"/>
                  <a:gd name="connsiteX19" fmla="*/ 8984236 w 9870410"/>
                  <a:gd name="connsiteY19" fmla="*/ 0 h 608327"/>
                  <a:gd name="connsiteX20" fmla="*/ 9769020 w 9870410"/>
                  <a:gd name="connsiteY20" fmla="*/ 0 h 608327"/>
                  <a:gd name="connsiteX21" fmla="*/ 9870410 w 9870410"/>
                  <a:gd name="connsiteY21" fmla="*/ 101390 h 608327"/>
                  <a:gd name="connsiteX22" fmla="*/ 9870410 w 9870410"/>
                  <a:gd name="connsiteY22" fmla="*/ 506937 h 608327"/>
                  <a:gd name="connsiteX23" fmla="*/ 9769020 w 9870410"/>
                  <a:gd name="connsiteY23" fmla="*/ 608327 h 608327"/>
                  <a:gd name="connsiteX24" fmla="*/ 9103660 w 9870410"/>
                  <a:gd name="connsiteY24" fmla="*/ 608327 h 608327"/>
                  <a:gd name="connsiteX25" fmla="*/ 8631652 w 9870410"/>
                  <a:gd name="connsiteY25" fmla="*/ 608327 h 608327"/>
                  <a:gd name="connsiteX26" fmla="*/ 7869615 w 9870410"/>
                  <a:gd name="connsiteY26" fmla="*/ 608327 h 608327"/>
                  <a:gd name="connsiteX27" fmla="*/ 7590960 w 9870410"/>
                  <a:gd name="connsiteY27" fmla="*/ 608327 h 608327"/>
                  <a:gd name="connsiteX28" fmla="*/ 6925599 w 9870410"/>
                  <a:gd name="connsiteY28" fmla="*/ 608327 h 608327"/>
                  <a:gd name="connsiteX29" fmla="*/ 6163563 w 9870410"/>
                  <a:gd name="connsiteY29" fmla="*/ 608327 h 608327"/>
                  <a:gd name="connsiteX30" fmla="*/ 5691555 w 9870410"/>
                  <a:gd name="connsiteY30" fmla="*/ 608327 h 608327"/>
                  <a:gd name="connsiteX31" fmla="*/ 5122871 w 9870410"/>
                  <a:gd name="connsiteY31" fmla="*/ 608327 h 608327"/>
                  <a:gd name="connsiteX32" fmla="*/ 4650863 w 9870410"/>
                  <a:gd name="connsiteY32" fmla="*/ 608327 h 608327"/>
                  <a:gd name="connsiteX33" fmla="*/ 4275531 w 9870410"/>
                  <a:gd name="connsiteY33" fmla="*/ 608327 h 608327"/>
                  <a:gd name="connsiteX34" fmla="*/ 3996876 w 9870410"/>
                  <a:gd name="connsiteY34" fmla="*/ 608327 h 608327"/>
                  <a:gd name="connsiteX35" fmla="*/ 3234839 w 9870410"/>
                  <a:gd name="connsiteY35" fmla="*/ 608327 h 608327"/>
                  <a:gd name="connsiteX36" fmla="*/ 2569479 w 9870410"/>
                  <a:gd name="connsiteY36" fmla="*/ 608327 h 608327"/>
                  <a:gd name="connsiteX37" fmla="*/ 1904119 w 9870410"/>
                  <a:gd name="connsiteY37" fmla="*/ 608327 h 608327"/>
                  <a:gd name="connsiteX38" fmla="*/ 1432111 w 9870410"/>
                  <a:gd name="connsiteY38" fmla="*/ 608327 h 608327"/>
                  <a:gd name="connsiteX39" fmla="*/ 1153456 w 9870410"/>
                  <a:gd name="connsiteY39" fmla="*/ 608327 h 608327"/>
                  <a:gd name="connsiteX40" fmla="*/ 101390 w 9870410"/>
                  <a:gd name="connsiteY40" fmla="*/ 608327 h 608327"/>
                  <a:gd name="connsiteX41" fmla="*/ 0 w 9870410"/>
                  <a:gd name="connsiteY41" fmla="*/ 506937 h 608327"/>
                  <a:gd name="connsiteX42" fmla="*/ 0 w 9870410"/>
                  <a:gd name="connsiteY42" fmla="*/ 101390 h 60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70410" h="608327" fill="none" extrusionOk="0">
                    <a:moveTo>
                      <a:pt x="0" y="101390"/>
                    </a:moveTo>
                    <a:cubicBezTo>
                      <a:pt x="-11049" y="38712"/>
                      <a:pt x="41383" y="803"/>
                      <a:pt x="101390" y="0"/>
                    </a:cubicBezTo>
                    <a:cubicBezTo>
                      <a:pt x="276011" y="-30180"/>
                      <a:pt x="415697" y="26"/>
                      <a:pt x="573398" y="0"/>
                    </a:cubicBezTo>
                    <a:cubicBezTo>
                      <a:pt x="731099" y="-26"/>
                      <a:pt x="922585" y="21542"/>
                      <a:pt x="1142082" y="0"/>
                    </a:cubicBezTo>
                    <a:cubicBezTo>
                      <a:pt x="1361579" y="-21542"/>
                      <a:pt x="1591708" y="61998"/>
                      <a:pt x="1807442" y="0"/>
                    </a:cubicBezTo>
                    <a:cubicBezTo>
                      <a:pt x="2023176" y="-61998"/>
                      <a:pt x="2018995" y="30781"/>
                      <a:pt x="2086098" y="0"/>
                    </a:cubicBezTo>
                    <a:cubicBezTo>
                      <a:pt x="2153201" y="-30781"/>
                      <a:pt x="2410661" y="53820"/>
                      <a:pt x="2654782" y="0"/>
                    </a:cubicBezTo>
                    <a:cubicBezTo>
                      <a:pt x="2898903" y="-53820"/>
                      <a:pt x="2847951" y="3046"/>
                      <a:pt x="3030113" y="0"/>
                    </a:cubicBezTo>
                    <a:cubicBezTo>
                      <a:pt x="3212275" y="-3046"/>
                      <a:pt x="3360603" y="67145"/>
                      <a:pt x="3598797" y="0"/>
                    </a:cubicBezTo>
                    <a:cubicBezTo>
                      <a:pt x="3836991" y="-67145"/>
                      <a:pt x="3894243" y="23352"/>
                      <a:pt x="4070805" y="0"/>
                    </a:cubicBezTo>
                    <a:cubicBezTo>
                      <a:pt x="4247367" y="-23352"/>
                      <a:pt x="4425507" y="10974"/>
                      <a:pt x="4542813" y="0"/>
                    </a:cubicBezTo>
                    <a:cubicBezTo>
                      <a:pt x="4660119" y="-10974"/>
                      <a:pt x="4870657" y="8440"/>
                      <a:pt x="5014821" y="0"/>
                    </a:cubicBezTo>
                    <a:cubicBezTo>
                      <a:pt x="5158985" y="-8440"/>
                      <a:pt x="5166906" y="19045"/>
                      <a:pt x="5293476" y="0"/>
                    </a:cubicBezTo>
                    <a:cubicBezTo>
                      <a:pt x="5420047" y="-19045"/>
                      <a:pt x="5810852" y="41093"/>
                      <a:pt x="5958836" y="0"/>
                    </a:cubicBezTo>
                    <a:cubicBezTo>
                      <a:pt x="6106820" y="-41093"/>
                      <a:pt x="6203972" y="31109"/>
                      <a:pt x="6334168" y="0"/>
                    </a:cubicBezTo>
                    <a:cubicBezTo>
                      <a:pt x="6464364" y="-31109"/>
                      <a:pt x="6803596" y="29929"/>
                      <a:pt x="7096205" y="0"/>
                    </a:cubicBezTo>
                    <a:cubicBezTo>
                      <a:pt x="7388814" y="-29929"/>
                      <a:pt x="7364294" y="843"/>
                      <a:pt x="7471536" y="0"/>
                    </a:cubicBezTo>
                    <a:cubicBezTo>
                      <a:pt x="7578778" y="-843"/>
                      <a:pt x="7924397" y="64516"/>
                      <a:pt x="8040220" y="0"/>
                    </a:cubicBezTo>
                    <a:cubicBezTo>
                      <a:pt x="8156043" y="-64516"/>
                      <a:pt x="8230322" y="11828"/>
                      <a:pt x="8318876" y="0"/>
                    </a:cubicBezTo>
                    <a:cubicBezTo>
                      <a:pt x="8407430" y="-11828"/>
                      <a:pt x="8660362" y="77931"/>
                      <a:pt x="8984236" y="0"/>
                    </a:cubicBezTo>
                    <a:cubicBezTo>
                      <a:pt x="9308110" y="-77931"/>
                      <a:pt x="9521945" y="66445"/>
                      <a:pt x="9769020" y="0"/>
                    </a:cubicBezTo>
                    <a:cubicBezTo>
                      <a:pt x="9821720" y="799"/>
                      <a:pt x="9874675" y="39407"/>
                      <a:pt x="9870410" y="101390"/>
                    </a:cubicBezTo>
                    <a:cubicBezTo>
                      <a:pt x="9872440" y="298697"/>
                      <a:pt x="9858438" y="395254"/>
                      <a:pt x="9870410" y="506937"/>
                    </a:cubicBezTo>
                    <a:cubicBezTo>
                      <a:pt x="9861310" y="550242"/>
                      <a:pt x="9827273" y="608921"/>
                      <a:pt x="9769020" y="608327"/>
                    </a:cubicBezTo>
                    <a:cubicBezTo>
                      <a:pt x="9597410" y="633441"/>
                      <a:pt x="9370688" y="556446"/>
                      <a:pt x="9103660" y="608327"/>
                    </a:cubicBezTo>
                    <a:cubicBezTo>
                      <a:pt x="8836632" y="660208"/>
                      <a:pt x="8826034" y="579692"/>
                      <a:pt x="8631652" y="608327"/>
                    </a:cubicBezTo>
                    <a:cubicBezTo>
                      <a:pt x="8437270" y="636962"/>
                      <a:pt x="8220308" y="531893"/>
                      <a:pt x="7869615" y="608327"/>
                    </a:cubicBezTo>
                    <a:cubicBezTo>
                      <a:pt x="7518922" y="684761"/>
                      <a:pt x="7718560" y="578611"/>
                      <a:pt x="7590960" y="608327"/>
                    </a:cubicBezTo>
                    <a:cubicBezTo>
                      <a:pt x="7463361" y="638043"/>
                      <a:pt x="7116644" y="563492"/>
                      <a:pt x="6925599" y="608327"/>
                    </a:cubicBezTo>
                    <a:cubicBezTo>
                      <a:pt x="6734554" y="653162"/>
                      <a:pt x="6458211" y="580665"/>
                      <a:pt x="6163563" y="608327"/>
                    </a:cubicBezTo>
                    <a:cubicBezTo>
                      <a:pt x="5868915" y="635989"/>
                      <a:pt x="5796964" y="592255"/>
                      <a:pt x="5691555" y="608327"/>
                    </a:cubicBezTo>
                    <a:cubicBezTo>
                      <a:pt x="5586146" y="624399"/>
                      <a:pt x="5307772" y="562767"/>
                      <a:pt x="5122871" y="608327"/>
                    </a:cubicBezTo>
                    <a:cubicBezTo>
                      <a:pt x="4937970" y="653887"/>
                      <a:pt x="4794016" y="586228"/>
                      <a:pt x="4650863" y="608327"/>
                    </a:cubicBezTo>
                    <a:cubicBezTo>
                      <a:pt x="4507710" y="630426"/>
                      <a:pt x="4370033" y="600774"/>
                      <a:pt x="4275531" y="608327"/>
                    </a:cubicBezTo>
                    <a:cubicBezTo>
                      <a:pt x="4181029" y="615880"/>
                      <a:pt x="4074269" y="607154"/>
                      <a:pt x="3996876" y="608327"/>
                    </a:cubicBezTo>
                    <a:cubicBezTo>
                      <a:pt x="3919483" y="609500"/>
                      <a:pt x="3497919" y="529498"/>
                      <a:pt x="3234839" y="608327"/>
                    </a:cubicBezTo>
                    <a:cubicBezTo>
                      <a:pt x="2971759" y="687156"/>
                      <a:pt x="2808629" y="551815"/>
                      <a:pt x="2569479" y="608327"/>
                    </a:cubicBezTo>
                    <a:cubicBezTo>
                      <a:pt x="2330329" y="664839"/>
                      <a:pt x="2181523" y="546238"/>
                      <a:pt x="1904119" y="608327"/>
                    </a:cubicBezTo>
                    <a:cubicBezTo>
                      <a:pt x="1626715" y="670416"/>
                      <a:pt x="1552599" y="583284"/>
                      <a:pt x="1432111" y="608327"/>
                    </a:cubicBezTo>
                    <a:cubicBezTo>
                      <a:pt x="1311623" y="633370"/>
                      <a:pt x="1221947" y="591490"/>
                      <a:pt x="1153456" y="608327"/>
                    </a:cubicBezTo>
                    <a:cubicBezTo>
                      <a:pt x="1084965" y="625164"/>
                      <a:pt x="406093" y="581498"/>
                      <a:pt x="101390" y="608327"/>
                    </a:cubicBezTo>
                    <a:cubicBezTo>
                      <a:pt x="56332" y="608316"/>
                      <a:pt x="-1254" y="561180"/>
                      <a:pt x="0" y="506937"/>
                    </a:cubicBezTo>
                    <a:cubicBezTo>
                      <a:pt x="-4576" y="332988"/>
                      <a:pt x="25503" y="264882"/>
                      <a:pt x="0" y="101390"/>
                    </a:cubicBezTo>
                    <a:close/>
                  </a:path>
                  <a:path w="9870410" h="608327" stroke="0" extrusionOk="0">
                    <a:moveTo>
                      <a:pt x="0" y="101390"/>
                    </a:moveTo>
                    <a:cubicBezTo>
                      <a:pt x="-8120" y="58643"/>
                      <a:pt x="46168" y="-14784"/>
                      <a:pt x="101390" y="0"/>
                    </a:cubicBezTo>
                    <a:cubicBezTo>
                      <a:pt x="231799" y="-14881"/>
                      <a:pt x="463079" y="25188"/>
                      <a:pt x="573398" y="0"/>
                    </a:cubicBezTo>
                    <a:cubicBezTo>
                      <a:pt x="683717" y="-25188"/>
                      <a:pt x="819027" y="31112"/>
                      <a:pt x="948729" y="0"/>
                    </a:cubicBezTo>
                    <a:cubicBezTo>
                      <a:pt x="1078431" y="-31112"/>
                      <a:pt x="1180650" y="10449"/>
                      <a:pt x="1324061" y="0"/>
                    </a:cubicBezTo>
                    <a:cubicBezTo>
                      <a:pt x="1467472" y="-10449"/>
                      <a:pt x="1675896" y="11249"/>
                      <a:pt x="1892745" y="0"/>
                    </a:cubicBezTo>
                    <a:cubicBezTo>
                      <a:pt x="2109594" y="-11249"/>
                      <a:pt x="2399192" y="1001"/>
                      <a:pt x="2654782" y="0"/>
                    </a:cubicBezTo>
                    <a:cubicBezTo>
                      <a:pt x="2910372" y="-1001"/>
                      <a:pt x="2980042" y="12101"/>
                      <a:pt x="3126790" y="0"/>
                    </a:cubicBezTo>
                    <a:cubicBezTo>
                      <a:pt x="3273538" y="-12101"/>
                      <a:pt x="3496929" y="246"/>
                      <a:pt x="3695474" y="0"/>
                    </a:cubicBezTo>
                    <a:cubicBezTo>
                      <a:pt x="3894019" y="-246"/>
                      <a:pt x="3904913" y="21337"/>
                      <a:pt x="3974129" y="0"/>
                    </a:cubicBezTo>
                    <a:cubicBezTo>
                      <a:pt x="4043345" y="-21337"/>
                      <a:pt x="4311505" y="52348"/>
                      <a:pt x="4542813" y="0"/>
                    </a:cubicBezTo>
                    <a:cubicBezTo>
                      <a:pt x="4774121" y="-52348"/>
                      <a:pt x="4892236" y="1462"/>
                      <a:pt x="5111497" y="0"/>
                    </a:cubicBezTo>
                    <a:cubicBezTo>
                      <a:pt x="5330758" y="-1462"/>
                      <a:pt x="5535342" y="59210"/>
                      <a:pt x="5680181" y="0"/>
                    </a:cubicBezTo>
                    <a:cubicBezTo>
                      <a:pt x="5825020" y="-59210"/>
                      <a:pt x="6078552" y="20090"/>
                      <a:pt x="6345542" y="0"/>
                    </a:cubicBezTo>
                    <a:cubicBezTo>
                      <a:pt x="6612532" y="-20090"/>
                      <a:pt x="6545815" y="31029"/>
                      <a:pt x="6720873" y="0"/>
                    </a:cubicBezTo>
                    <a:cubicBezTo>
                      <a:pt x="6895931" y="-31029"/>
                      <a:pt x="7081674" y="13653"/>
                      <a:pt x="7386234" y="0"/>
                    </a:cubicBezTo>
                    <a:cubicBezTo>
                      <a:pt x="7690794" y="-13653"/>
                      <a:pt x="7631803" y="2628"/>
                      <a:pt x="7761565" y="0"/>
                    </a:cubicBezTo>
                    <a:cubicBezTo>
                      <a:pt x="7891327" y="-2628"/>
                      <a:pt x="8216330" y="63065"/>
                      <a:pt x="8426925" y="0"/>
                    </a:cubicBezTo>
                    <a:cubicBezTo>
                      <a:pt x="8637520" y="-63065"/>
                      <a:pt x="8576333" y="17033"/>
                      <a:pt x="8705581" y="0"/>
                    </a:cubicBezTo>
                    <a:cubicBezTo>
                      <a:pt x="8834829" y="-17033"/>
                      <a:pt x="8892684" y="15524"/>
                      <a:pt x="8984236" y="0"/>
                    </a:cubicBezTo>
                    <a:cubicBezTo>
                      <a:pt x="9075789" y="-15524"/>
                      <a:pt x="9550040" y="68225"/>
                      <a:pt x="9769020" y="0"/>
                    </a:cubicBezTo>
                    <a:cubicBezTo>
                      <a:pt x="9836132" y="-7640"/>
                      <a:pt x="9866931" y="37562"/>
                      <a:pt x="9870410" y="101390"/>
                    </a:cubicBezTo>
                    <a:cubicBezTo>
                      <a:pt x="9913482" y="303803"/>
                      <a:pt x="9831321" y="337908"/>
                      <a:pt x="9870410" y="506937"/>
                    </a:cubicBezTo>
                    <a:cubicBezTo>
                      <a:pt x="9874418" y="559390"/>
                      <a:pt x="9838040" y="612072"/>
                      <a:pt x="9769020" y="608327"/>
                    </a:cubicBezTo>
                    <a:cubicBezTo>
                      <a:pt x="9571122" y="629936"/>
                      <a:pt x="9404512" y="581585"/>
                      <a:pt x="9103660" y="608327"/>
                    </a:cubicBezTo>
                    <a:cubicBezTo>
                      <a:pt x="8802808" y="635069"/>
                      <a:pt x="8695542" y="546033"/>
                      <a:pt x="8534975" y="608327"/>
                    </a:cubicBezTo>
                    <a:cubicBezTo>
                      <a:pt x="8374408" y="670621"/>
                      <a:pt x="8263480" y="569474"/>
                      <a:pt x="8159644" y="608327"/>
                    </a:cubicBezTo>
                    <a:cubicBezTo>
                      <a:pt x="8055808" y="647180"/>
                      <a:pt x="7907596" y="575778"/>
                      <a:pt x="7687636" y="608327"/>
                    </a:cubicBezTo>
                    <a:cubicBezTo>
                      <a:pt x="7467676" y="640876"/>
                      <a:pt x="7224960" y="566475"/>
                      <a:pt x="7022276" y="608327"/>
                    </a:cubicBezTo>
                    <a:cubicBezTo>
                      <a:pt x="6819592" y="650179"/>
                      <a:pt x="6587649" y="605869"/>
                      <a:pt x="6356915" y="608327"/>
                    </a:cubicBezTo>
                    <a:cubicBezTo>
                      <a:pt x="6126181" y="610785"/>
                      <a:pt x="5996686" y="593757"/>
                      <a:pt x="5788231" y="608327"/>
                    </a:cubicBezTo>
                    <a:cubicBezTo>
                      <a:pt x="5579776" y="622897"/>
                      <a:pt x="5579581" y="598585"/>
                      <a:pt x="5412900" y="608327"/>
                    </a:cubicBezTo>
                    <a:cubicBezTo>
                      <a:pt x="5246219" y="618069"/>
                      <a:pt x="5141978" y="569493"/>
                      <a:pt x="5037568" y="608327"/>
                    </a:cubicBezTo>
                    <a:cubicBezTo>
                      <a:pt x="4933158" y="647161"/>
                      <a:pt x="4711402" y="554107"/>
                      <a:pt x="4565560" y="608327"/>
                    </a:cubicBezTo>
                    <a:cubicBezTo>
                      <a:pt x="4419718" y="662547"/>
                      <a:pt x="4400034" y="582753"/>
                      <a:pt x="4286905" y="608327"/>
                    </a:cubicBezTo>
                    <a:cubicBezTo>
                      <a:pt x="4173777" y="633901"/>
                      <a:pt x="4106353" y="597929"/>
                      <a:pt x="4008250" y="608327"/>
                    </a:cubicBezTo>
                    <a:cubicBezTo>
                      <a:pt x="3910147" y="618725"/>
                      <a:pt x="3768808" y="581836"/>
                      <a:pt x="3536242" y="608327"/>
                    </a:cubicBezTo>
                    <a:cubicBezTo>
                      <a:pt x="3303676" y="634818"/>
                      <a:pt x="3253939" y="586389"/>
                      <a:pt x="3160911" y="608327"/>
                    </a:cubicBezTo>
                    <a:cubicBezTo>
                      <a:pt x="3067883" y="630265"/>
                      <a:pt x="2824523" y="580996"/>
                      <a:pt x="2688903" y="608327"/>
                    </a:cubicBezTo>
                    <a:cubicBezTo>
                      <a:pt x="2553283" y="635658"/>
                      <a:pt x="2535955" y="591609"/>
                      <a:pt x="2410248" y="608327"/>
                    </a:cubicBezTo>
                    <a:cubicBezTo>
                      <a:pt x="2284542" y="625045"/>
                      <a:pt x="2018096" y="602439"/>
                      <a:pt x="1744887" y="608327"/>
                    </a:cubicBezTo>
                    <a:cubicBezTo>
                      <a:pt x="1471678" y="614215"/>
                      <a:pt x="1356033" y="573925"/>
                      <a:pt x="1176203" y="608327"/>
                    </a:cubicBezTo>
                    <a:cubicBezTo>
                      <a:pt x="996373" y="642729"/>
                      <a:pt x="427782" y="598675"/>
                      <a:pt x="101390" y="608327"/>
                    </a:cubicBezTo>
                    <a:cubicBezTo>
                      <a:pt x="48498" y="609296"/>
                      <a:pt x="-439" y="567959"/>
                      <a:pt x="0" y="506937"/>
                    </a:cubicBezTo>
                    <a:cubicBezTo>
                      <a:pt x="-12945" y="389984"/>
                      <a:pt x="41967" y="199435"/>
                      <a:pt x="0" y="101390"/>
                    </a:cubicBezTo>
                    <a:close/>
                  </a:path>
                </a:pathLst>
              </a:custGeom>
              <a:solidFill>
                <a:schemeClr val="bg1"/>
              </a:solidFill>
              <a:ln w="12700">
                <a:solidFill>
                  <a:srgbClr val="00B050"/>
                </a:solidFill>
                <a:extLst>
                  <a:ext uri="{C807C97D-BFC1-408E-A445-0C87EB9F89A2}">
                    <ask:lineSketchStyleProps xmlns:ask="http://schemas.microsoft.com/office/drawing/2018/sketchyshapes" xmlns="" sd="97475445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3" name="Rectangle 13">
                <a:extLst>
                  <a:ext uri="{FF2B5EF4-FFF2-40B4-BE49-F238E27FC236}">
                    <a16:creationId xmlns:a16="http://schemas.microsoft.com/office/drawing/2014/main" xmlns="" id="{A0305E1E-930B-0F0F-E07C-157AC6CB08F9}"/>
                  </a:ext>
                </a:extLst>
              </p:cNvPr>
              <p:cNvSpPr/>
              <p:nvPr/>
            </p:nvSpPr>
            <p:spPr>
              <a:xfrm>
                <a:off x="1864359" y="1269873"/>
                <a:ext cx="9389379"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vi-VN" sz="2800" b="1" dirty="0">
                    <a:solidFill>
                      <a:srgbClr val="00B050"/>
                    </a:solidFill>
                    <a:ea typeface="LNTH-LuoLuoNotangYuanTi 1" panose="020B0604020202020204" charset="-128"/>
                    <a:cs typeface="LNTH-LuoLuoNotangYuanTi 1" panose="020B0604020202020204" charset="-128"/>
                  </a:rPr>
                  <a:t>Bài đọc cho em hiểu thêm vẻ đẹp gì của con người?</a:t>
                </a:r>
                <a:endParaRPr lang="en-US" sz="2800" b="1" dirty="0">
                  <a:solidFill>
                    <a:srgbClr val="00B050"/>
                  </a:solidFill>
                  <a:ea typeface="LNTH-LuoLuoNotangYuanTi 1" panose="020B0604020202020204" charset="-128"/>
                  <a:cs typeface="LNTH-LuoLuoNotangYuanTi 1" panose="020B0604020202020204" charset="-128"/>
                </a:endParaRPr>
              </a:p>
            </p:txBody>
          </p:sp>
        </p:grpSp>
        <p:pic>
          <p:nvPicPr>
            <p:cNvPr id="17" name="Hình ảnh 16" descr="Ảnh có chứa màu vàng, phim hoạt hình, ảnh chụp màn hình, minh họa&#10;&#10;Mô tả được tạo tự động">
              <a:extLst>
                <a:ext uri="{FF2B5EF4-FFF2-40B4-BE49-F238E27FC236}">
                  <a16:creationId xmlns:a16="http://schemas.microsoft.com/office/drawing/2014/main" xmlns="" id="{FB5C2DBF-4369-3A63-6A62-1380FA8F16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212" t="65845" r="44639" b="-1255"/>
            <a:stretch/>
          </p:blipFill>
          <p:spPr>
            <a:xfrm rot="20911495">
              <a:off x="770339" y="882156"/>
              <a:ext cx="1257299" cy="1550753"/>
            </a:xfrm>
            <a:prstGeom prst="rect">
              <a:avLst/>
            </a:prstGeom>
          </p:spPr>
        </p:pic>
      </p:grpSp>
      <p:pic>
        <p:nvPicPr>
          <p:cNvPr id="7" name="Hình ảnh 6" descr="Ảnh có chứa bức vẽ, Tác phẩm nghệ thuật của trẻ con, cây cọ, hình vẽ&#10;&#10;Mô tả được tạo tự động">
            <a:extLst>
              <a:ext uri="{FF2B5EF4-FFF2-40B4-BE49-F238E27FC236}">
                <a16:creationId xmlns:a16="http://schemas.microsoft.com/office/drawing/2014/main" xmlns="" id="{69734A5D-C03A-8B24-6693-0E8249D788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1"/>
          <a:stretch/>
        </p:blipFill>
        <p:spPr>
          <a:xfrm>
            <a:off x="9699702" y="5016347"/>
            <a:ext cx="2350449" cy="1736441"/>
          </a:xfrm>
          <a:prstGeom prst="ellipse">
            <a:avLst/>
          </a:prstGeom>
        </p:spPr>
      </p:pic>
      <p:grpSp>
        <p:nvGrpSpPr>
          <p:cNvPr id="10" name="Nhóm 9">
            <a:extLst>
              <a:ext uri="{FF2B5EF4-FFF2-40B4-BE49-F238E27FC236}">
                <a16:creationId xmlns:a16="http://schemas.microsoft.com/office/drawing/2014/main" xmlns="" id="{4A3CC65A-F239-BB7E-694A-BDDB86E176A9}"/>
              </a:ext>
            </a:extLst>
          </p:cNvPr>
          <p:cNvGrpSpPr/>
          <p:nvPr/>
        </p:nvGrpSpPr>
        <p:grpSpPr>
          <a:xfrm>
            <a:off x="141848" y="1571400"/>
            <a:ext cx="10875510" cy="4877907"/>
            <a:chOff x="95353" y="1920372"/>
            <a:chExt cx="10875510" cy="4877907"/>
          </a:xfrm>
        </p:grpSpPr>
        <p:grpSp>
          <p:nvGrpSpPr>
            <p:cNvPr id="6" name="Nhóm 5">
              <a:extLst>
                <a:ext uri="{FF2B5EF4-FFF2-40B4-BE49-F238E27FC236}">
                  <a16:creationId xmlns:a16="http://schemas.microsoft.com/office/drawing/2014/main" xmlns="" id="{005B5FBB-21F1-6DF6-BED7-84CE23043496}"/>
                </a:ext>
              </a:extLst>
            </p:cNvPr>
            <p:cNvGrpSpPr/>
            <p:nvPr/>
          </p:nvGrpSpPr>
          <p:grpSpPr>
            <a:xfrm>
              <a:off x="95353" y="1920372"/>
              <a:ext cx="10875510" cy="4877907"/>
              <a:chOff x="-416218" y="1457994"/>
              <a:chExt cx="10875510" cy="4877907"/>
            </a:xfrm>
          </p:grpSpPr>
          <p:pic>
            <p:nvPicPr>
              <p:cNvPr id="4" name="Hình ảnh 3" descr="Ảnh có chứa ảnh chụp màn hình, phim hoạt hình, minh họa, thiết kế&#10;&#10;Mô tả được tạo tự động">
                <a:extLst>
                  <a:ext uri="{FF2B5EF4-FFF2-40B4-BE49-F238E27FC236}">
                    <a16:creationId xmlns:a16="http://schemas.microsoft.com/office/drawing/2014/main" xmlns="" id="{68DBFCF7-8B7B-D731-D8CA-0A7C75777545}"/>
                  </a:ext>
                </a:extLst>
              </p:cNvPr>
              <p:cNvPicPr>
                <a:picLocks noChangeAspect="1"/>
              </p:cNvPicPr>
              <p:nvPr/>
            </p:nvPicPr>
            <p:blipFill rotWithShape="1">
              <a:blip r:embed="rId4">
                <a:extLst>
                  <a:ext uri="{28A0092B-C50C-407E-A947-70E740481C1C}">
                    <a14:useLocalDpi xmlns:a14="http://schemas.microsoft.com/office/drawing/2010/main" val="0"/>
                  </a:ext>
                </a:extLst>
              </a:blip>
              <a:srcRect r="39884" b="54449"/>
              <a:stretch/>
            </p:blipFill>
            <p:spPr>
              <a:xfrm>
                <a:off x="-416218" y="1457994"/>
                <a:ext cx="10875510" cy="4877907"/>
              </a:xfrm>
              <a:prstGeom prst="rect">
                <a:avLst/>
              </a:prstGeom>
            </p:spPr>
          </p:pic>
          <p:sp>
            <p:nvSpPr>
              <p:cNvPr id="5" name="Hộp Văn bản 4">
                <a:extLst>
                  <a:ext uri="{FF2B5EF4-FFF2-40B4-BE49-F238E27FC236}">
                    <a16:creationId xmlns:a16="http://schemas.microsoft.com/office/drawing/2014/main" xmlns="" id="{101BF943-60DB-DB92-5A86-310B3ADE936C}"/>
                  </a:ext>
                </a:extLst>
              </p:cNvPr>
              <p:cNvSpPr txBox="1"/>
              <p:nvPr/>
            </p:nvSpPr>
            <p:spPr>
              <a:xfrm>
                <a:off x="1642212" y="2984954"/>
                <a:ext cx="7904421" cy="2062103"/>
              </a:xfrm>
              <a:prstGeom prst="rect">
                <a:avLst/>
              </a:prstGeom>
              <a:noFill/>
            </p:spPr>
            <p:txBody>
              <a:bodyPr wrap="square" rtlCol="0">
                <a:spAutoFit/>
              </a:bodyPr>
              <a:lstStyle/>
              <a:p>
                <a:pPr algn="just"/>
                <a:r>
                  <a:rPr lang="vi-VN" sz="3200" dirty="0"/>
                  <a:t>Em hiểu thêm về tài năng, trí tuệ, sự sáng tạo của con người. Con người có thể làm được mọi thứ để cải tạo tự nhiên, giúp cuộc sống ngày càng tốt đẹp hơn.</a:t>
                </a:r>
                <a:endParaRPr lang="en-US" sz="3200" dirty="0"/>
              </a:p>
            </p:txBody>
          </p:sp>
        </p:grpSp>
        <p:sp>
          <p:nvSpPr>
            <p:cNvPr id="9" name="Hộp Văn bản 8">
              <a:extLst>
                <a:ext uri="{FF2B5EF4-FFF2-40B4-BE49-F238E27FC236}">
                  <a16:creationId xmlns:a16="http://schemas.microsoft.com/office/drawing/2014/main" xmlns="" id="{4DBE2A96-9E5E-FA22-B03A-BC4A3FB367FB}"/>
                </a:ext>
              </a:extLst>
            </p:cNvPr>
            <p:cNvSpPr txBox="1"/>
            <p:nvPr/>
          </p:nvSpPr>
          <p:spPr>
            <a:xfrm>
              <a:off x="5727474" y="2483245"/>
              <a:ext cx="2572718" cy="1015663"/>
            </a:xfrm>
            <a:prstGeom prst="rect">
              <a:avLst/>
            </a:prstGeom>
            <a:noFill/>
          </p:spPr>
          <p:txBody>
            <a:bodyPr wrap="square" rtlCol="0">
              <a:spAutoFit/>
            </a:bodyPr>
            <a:lstStyle/>
            <a:p>
              <a:r>
                <a:rPr lang="vi-VN" sz="6000" dirty="0">
                  <a:solidFill>
                    <a:srgbClr val="FF0000"/>
                  </a:solidFill>
                  <a:latin typeface="#9Slide05 Phobia" panose="02000506000000020003" pitchFamily="2" charset="0"/>
                </a:rPr>
                <a:t>Gợi ý:</a:t>
              </a:r>
              <a:endParaRPr lang="en-US" sz="6000" dirty="0">
                <a:solidFill>
                  <a:srgbClr val="FF0000"/>
                </a:solidFill>
                <a:latin typeface="#9Slide05 Phobia" panose="02000506000000020003" pitchFamily="2" charset="0"/>
              </a:endParaRPr>
            </a:p>
          </p:txBody>
        </p:sp>
      </p:grpSp>
    </p:spTree>
    <p:extLst>
      <p:ext uri="{BB962C8B-B14F-4D97-AF65-F5344CB8AC3E}">
        <p14:creationId xmlns:p14="http://schemas.microsoft.com/office/powerpoint/2010/main" val="4215593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1">
            <a:extLst>
              <a:ext uri="{FF2B5EF4-FFF2-40B4-BE49-F238E27FC236}">
                <a16:creationId xmlns:a16="http://schemas.microsoft.com/office/drawing/2014/main" xmlns="" id="{0A930E66-4133-1959-97CF-7182ED9459F0}"/>
              </a:ext>
            </a:extLst>
          </p:cNvPr>
          <p:cNvSpPr/>
          <p:nvPr/>
        </p:nvSpPr>
        <p:spPr>
          <a:xfrm>
            <a:off x="442050" y="740228"/>
            <a:ext cx="11307899" cy="5533129"/>
          </a:xfrm>
          <a:custGeom>
            <a:avLst/>
            <a:gdLst>
              <a:gd name="connsiteX0" fmla="*/ 0 w 11307899"/>
              <a:gd name="connsiteY0" fmla="*/ 551764 h 5533129"/>
              <a:gd name="connsiteX1" fmla="*/ 551764 w 11307899"/>
              <a:gd name="connsiteY1" fmla="*/ 0 h 5533129"/>
              <a:gd name="connsiteX2" fmla="*/ 10756135 w 11307899"/>
              <a:gd name="connsiteY2" fmla="*/ 0 h 5533129"/>
              <a:gd name="connsiteX3" fmla="*/ 11307899 w 11307899"/>
              <a:gd name="connsiteY3" fmla="*/ 551764 h 5533129"/>
              <a:gd name="connsiteX4" fmla="*/ 11307899 w 11307899"/>
              <a:gd name="connsiteY4" fmla="*/ 4981365 h 5533129"/>
              <a:gd name="connsiteX5" fmla="*/ 10756135 w 11307899"/>
              <a:gd name="connsiteY5" fmla="*/ 5533129 h 5533129"/>
              <a:gd name="connsiteX6" fmla="*/ 551764 w 11307899"/>
              <a:gd name="connsiteY6" fmla="*/ 5533129 h 5533129"/>
              <a:gd name="connsiteX7" fmla="*/ 0 w 11307899"/>
              <a:gd name="connsiteY7" fmla="*/ 4981365 h 5533129"/>
              <a:gd name="connsiteX8" fmla="*/ 0 w 11307899"/>
              <a:gd name="connsiteY8" fmla="*/ 551764 h 55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899" h="5533129" fill="none" extrusionOk="0">
                <a:moveTo>
                  <a:pt x="0" y="551764"/>
                </a:moveTo>
                <a:cubicBezTo>
                  <a:pt x="1442" y="286059"/>
                  <a:pt x="260284" y="22240"/>
                  <a:pt x="551764" y="0"/>
                </a:cubicBezTo>
                <a:cubicBezTo>
                  <a:pt x="4124559" y="72427"/>
                  <a:pt x="8098479" y="61419"/>
                  <a:pt x="10756135" y="0"/>
                </a:cubicBezTo>
                <a:cubicBezTo>
                  <a:pt x="11058781" y="-14351"/>
                  <a:pt x="11272710" y="236389"/>
                  <a:pt x="11307899" y="551764"/>
                </a:cubicBezTo>
                <a:cubicBezTo>
                  <a:pt x="11408775" y="2032543"/>
                  <a:pt x="11200586" y="3885458"/>
                  <a:pt x="11307899" y="4981365"/>
                </a:cubicBezTo>
                <a:cubicBezTo>
                  <a:pt x="11315701" y="5246499"/>
                  <a:pt x="11053331" y="5524682"/>
                  <a:pt x="10756135" y="5533129"/>
                </a:cubicBezTo>
                <a:cubicBezTo>
                  <a:pt x="7103475" y="5562956"/>
                  <a:pt x="2894474" y="5453823"/>
                  <a:pt x="551764" y="5533129"/>
                </a:cubicBezTo>
                <a:cubicBezTo>
                  <a:pt x="286350" y="5528684"/>
                  <a:pt x="-42659" y="5294531"/>
                  <a:pt x="0" y="4981365"/>
                </a:cubicBezTo>
                <a:cubicBezTo>
                  <a:pt x="50037" y="3367072"/>
                  <a:pt x="770" y="1845814"/>
                  <a:pt x="0" y="551764"/>
                </a:cubicBezTo>
                <a:close/>
              </a:path>
              <a:path w="11307899" h="5533129" stroke="0" extrusionOk="0">
                <a:moveTo>
                  <a:pt x="0" y="551764"/>
                </a:moveTo>
                <a:cubicBezTo>
                  <a:pt x="10015" y="249763"/>
                  <a:pt x="249711" y="5580"/>
                  <a:pt x="551764" y="0"/>
                </a:cubicBezTo>
                <a:cubicBezTo>
                  <a:pt x="4649921" y="123000"/>
                  <a:pt x="7252714" y="-96860"/>
                  <a:pt x="10756135" y="0"/>
                </a:cubicBezTo>
                <a:cubicBezTo>
                  <a:pt x="11047280" y="-10355"/>
                  <a:pt x="11313623" y="235494"/>
                  <a:pt x="11307899" y="551764"/>
                </a:cubicBezTo>
                <a:cubicBezTo>
                  <a:pt x="11311072" y="2691104"/>
                  <a:pt x="11402166" y="3119809"/>
                  <a:pt x="11307899" y="4981365"/>
                </a:cubicBezTo>
                <a:cubicBezTo>
                  <a:pt x="11284339" y="5294631"/>
                  <a:pt x="11038787" y="5529516"/>
                  <a:pt x="10756135" y="5533129"/>
                </a:cubicBezTo>
                <a:cubicBezTo>
                  <a:pt x="5670773" y="5372422"/>
                  <a:pt x="1645421" y="5572796"/>
                  <a:pt x="551764" y="5533129"/>
                </a:cubicBezTo>
                <a:cubicBezTo>
                  <a:pt x="197788" y="5523183"/>
                  <a:pt x="-7497" y="5282700"/>
                  <a:pt x="0" y="4981365"/>
                </a:cubicBezTo>
                <a:cubicBezTo>
                  <a:pt x="32216" y="4209335"/>
                  <a:pt x="57206" y="1785315"/>
                  <a:pt x="0" y="551764"/>
                </a:cubicBezTo>
                <a:close/>
              </a:path>
            </a:pathLst>
          </a:custGeom>
          <a:solidFill>
            <a:srgbClr val="FFFFFF">
              <a:alpha val="80000"/>
            </a:srgb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715">
            <a:extLst>
              <a:ext uri="{FF2B5EF4-FFF2-40B4-BE49-F238E27FC236}">
                <a16:creationId xmlns:a16="http://schemas.microsoft.com/office/drawing/2014/main" xmlns="" id="{6E9CC1B9-30D9-FBE7-F7BA-ADEB567D8038}"/>
              </a:ext>
            </a:extLst>
          </p:cNvPr>
          <p:cNvSpPr txBox="1"/>
          <p:nvPr/>
        </p:nvSpPr>
        <p:spPr>
          <a:xfrm>
            <a:off x="1053444" y="78509"/>
            <a:ext cx="9823853" cy="1323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80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CHUYẾN ĐI THÚ VỊ</a:t>
            </a:r>
            <a:endParaRPr lang="en-US" sz="80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endParaRPr>
          </a:p>
        </p:txBody>
      </p:sp>
      <p:sp>
        <p:nvSpPr>
          <p:cNvPr id="5" name="TextBox 716">
            <a:extLst>
              <a:ext uri="{FF2B5EF4-FFF2-40B4-BE49-F238E27FC236}">
                <a16:creationId xmlns:a16="http://schemas.microsoft.com/office/drawing/2014/main" xmlns="" id="{4CED6AFB-4D74-15F3-B071-BEA143C3A35E}"/>
              </a:ext>
            </a:extLst>
          </p:cNvPr>
          <p:cNvSpPr txBox="1"/>
          <p:nvPr/>
        </p:nvSpPr>
        <p:spPr>
          <a:xfrm>
            <a:off x="1053443" y="78508"/>
            <a:ext cx="9823853" cy="1323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80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mj-lt"/>
              </a:rPr>
              <a:t>C</a:t>
            </a:r>
            <a:r>
              <a:rPr lang="vi-VN"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H</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U</a:t>
            </a:r>
            <a:r>
              <a:rPr lang="vi-VN" sz="8000" b="1" dirty="0">
                <a:ln w="28575">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mj-lt"/>
              </a:rPr>
              <a:t>Y</a:t>
            </a:r>
            <a:r>
              <a:rPr lang="vi-VN"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Ế</a:t>
            </a:r>
            <a:r>
              <a:rPr lang="en-US" sz="80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rPr>
              <a:t>N </a:t>
            </a:r>
            <a:r>
              <a:rPr lang="en-US" sz="8000" b="1" dirty="0">
                <a:ln w="28575">
                  <a:solidFill>
                    <a:srgbClr val="002060"/>
                  </a:solidFill>
                  <a:prstDash val="solid"/>
                </a:ln>
                <a:solidFill>
                  <a:srgbClr val="94AFDC"/>
                </a:solidFill>
                <a:effectLst>
                  <a:outerShdw blurRad="12700" dist="38100" dir="2700000" algn="tl" rotWithShape="0">
                    <a:schemeClr val="accent5">
                      <a:lumMod val="60000"/>
                      <a:lumOff val="40000"/>
                    </a:schemeClr>
                  </a:outerShdw>
                </a:effectLst>
                <a:latin typeface="+mj-lt"/>
              </a:rPr>
              <a:t>Đ</a:t>
            </a:r>
            <a:r>
              <a:rPr lang="vi-VN" sz="8000" b="1" dirty="0">
                <a:ln w="28575">
                  <a:solidFill>
                    <a:srgbClr val="002060"/>
                  </a:solidFill>
                  <a:prstDash val="solid"/>
                </a:ln>
                <a:solidFill>
                  <a:schemeClr val="accent6">
                    <a:lumMod val="20000"/>
                    <a:lumOff val="80000"/>
                  </a:schemeClr>
                </a:solidFill>
                <a:effectLst>
                  <a:outerShdw blurRad="12700" dist="38100" dir="2700000" algn="tl" rotWithShape="0">
                    <a:schemeClr val="accent5">
                      <a:lumMod val="60000"/>
                      <a:lumOff val="40000"/>
                    </a:schemeClr>
                  </a:outerShdw>
                </a:effectLst>
                <a:latin typeface="+mj-lt"/>
              </a:rPr>
              <a:t>I</a:t>
            </a:r>
            <a:r>
              <a:rPr lang="en-US"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 </a:t>
            </a:r>
            <a:r>
              <a:rPr lang="vi-VN" sz="8000" b="1" dirty="0">
                <a:ln w="28575">
                  <a:solidFill>
                    <a:srgbClr val="002060"/>
                  </a:solidFill>
                  <a:prstDash val="solid"/>
                </a:ln>
                <a:solidFill>
                  <a:srgbClr val="FFE9C5"/>
                </a:solidFill>
                <a:effectLst>
                  <a:outerShdw blurRad="12700" dist="38100" dir="2700000" algn="tl" rotWithShape="0">
                    <a:schemeClr val="accent5">
                      <a:lumMod val="60000"/>
                      <a:lumOff val="40000"/>
                    </a:schemeClr>
                  </a:outerShdw>
                </a:effectLst>
                <a:latin typeface="+mj-lt"/>
              </a:rPr>
              <a:t>T</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H</a:t>
            </a:r>
            <a:r>
              <a:rPr lang="vi-VN" sz="8000" b="1" dirty="0">
                <a:ln w="28575">
                  <a:solidFill>
                    <a:srgbClr val="002060"/>
                  </a:solidFill>
                  <a:prstDash val="solid"/>
                </a:ln>
                <a:solidFill>
                  <a:srgbClr val="FFD966"/>
                </a:solidFill>
                <a:effectLst>
                  <a:outerShdw blurRad="12700" dist="38100" dir="2700000" algn="tl" rotWithShape="0">
                    <a:schemeClr val="accent5">
                      <a:lumMod val="60000"/>
                      <a:lumOff val="40000"/>
                    </a:schemeClr>
                  </a:outerShdw>
                </a:effectLst>
                <a:latin typeface="+mj-lt"/>
              </a:rPr>
              <a:t>Ú </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V</a:t>
            </a:r>
            <a:r>
              <a:rPr lang="vi-VN" sz="8000" b="1" dirty="0">
                <a:ln w="28575">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mj-lt"/>
              </a:rPr>
              <a:t>Ị</a:t>
            </a:r>
            <a:r>
              <a:rPr lang="en-US" sz="80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rPr>
              <a:t> </a:t>
            </a:r>
          </a:p>
        </p:txBody>
      </p:sp>
      <p:cxnSp>
        <p:nvCxnSpPr>
          <p:cNvPr id="12" name="Đường kết nối: Cong 11">
            <a:extLst>
              <a:ext uri="{FF2B5EF4-FFF2-40B4-BE49-F238E27FC236}">
                <a16:creationId xmlns:a16="http://schemas.microsoft.com/office/drawing/2014/main" xmlns="" id="{EA57CA62-A8B1-E00A-9176-708AF69DFD64}"/>
              </a:ext>
            </a:extLst>
          </p:cNvPr>
          <p:cNvCxnSpPr/>
          <p:nvPr/>
        </p:nvCxnSpPr>
        <p:spPr>
          <a:xfrm>
            <a:off x="1640114" y="3294743"/>
            <a:ext cx="885372" cy="827314"/>
          </a:xfrm>
          <a:prstGeom prst="curvedConnector3">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3" name="Đường kết nối: Cong 12">
            <a:extLst>
              <a:ext uri="{FF2B5EF4-FFF2-40B4-BE49-F238E27FC236}">
                <a16:creationId xmlns:a16="http://schemas.microsoft.com/office/drawing/2014/main" xmlns="" id="{48FB4734-92E3-BFE6-06A6-1DA868B6A794}"/>
              </a:ext>
            </a:extLst>
          </p:cNvPr>
          <p:cNvCxnSpPr>
            <a:cxnSpLocks/>
            <a:stCxn id="6" idx="6"/>
            <a:endCxn id="9" idx="3"/>
          </p:cNvCxnSpPr>
          <p:nvPr/>
        </p:nvCxnSpPr>
        <p:spPr>
          <a:xfrm flipV="1">
            <a:off x="4624661" y="3533576"/>
            <a:ext cx="534117" cy="1342253"/>
          </a:xfrm>
          <a:prstGeom prst="curvedConnector2">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 name="Đường kết nối: Cong 15">
            <a:extLst>
              <a:ext uri="{FF2B5EF4-FFF2-40B4-BE49-F238E27FC236}">
                <a16:creationId xmlns:a16="http://schemas.microsoft.com/office/drawing/2014/main" xmlns="" id="{00BCF8C7-3C50-6C91-4B2A-2490E8956C07}"/>
              </a:ext>
            </a:extLst>
          </p:cNvPr>
          <p:cNvCxnSpPr>
            <a:cxnSpLocks/>
            <a:endCxn id="10" idx="1"/>
          </p:cNvCxnSpPr>
          <p:nvPr/>
        </p:nvCxnSpPr>
        <p:spPr>
          <a:xfrm rot="16200000" flipH="1">
            <a:off x="6861108" y="3478490"/>
            <a:ext cx="854620" cy="597674"/>
          </a:xfrm>
          <a:prstGeom prst="curvedConnector3">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Đường kết nối: Cong 18">
            <a:extLst>
              <a:ext uri="{FF2B5EF4-FFF2-40B4-BE49-F238E27FC236}">
                <a16:creationId xmlns:a16="http://schemas.microsoft.com/office/drawing/2014/main" xmlns="" id="{6CBBA0C5-CD3F-B3E4-F175-B17CA8B675CB}"/>
              </a:ext>
            </a:extLst>
          </p:cNvPr>
          <p:cNvCxnSpPr>
            <a:cxnSpLocks/>
            <a:stCxn id="10" idx="6"/>
            <a:endCxn id="7" idx="4"/>
          </p:cNvCxnSpPr>
          <p:nvPr/>
        </p:nvCxnSpPr>
        <p:spPr>
          <a:xfrm flipV="1">
            <a:off x="9696470" y="3138388"/>
            <a:ext cx="780419" cy="1800352"/>
          </a:xfrm>
          <a:prstGeom prst="curvedConnector2">
            <a:avLst/>
          </a:prstGeom>
          <a:ln w="57150">
            <a:solidFill>
              <a:srgbClr val="002060"/>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8" name="Hình ảnh 7" descr="Ảnh có chứa hình vẽ, phim hoạt hình, minh họa&#10;&#10;Mô tả được tạo tự động">
            <a:extLst>
              <a:ext uri="{FF2B5EF4-FFF2-40B4-BE49-F238E27FC236}">
                <a16:creationId xmlns:a16="http://schemas.microsoft.com/office/drawing/2014/main" xmlns="" id="{93EE6B87-53A4-15AE-1641-8F5C197861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26" y="1443706"/>
            <a:ext cx="2190750" cy="1807709"/>
          </a:xfrm>
          <a:prstGeom prst="ellipse">
            <a:avLst/>
          </a:prstGeom>
        </p:spPr>
      </p:pic>
      <p:sp>
        <p:nvSpPr>
          <p:cNvPr id="23" name="Hình Bầu dục 22">
            <a:extLst>
              <a:ext uri="{FF2B5EF4-FFF2-40B4-BE49-F238E27FC236}">
                <a16:creationId xmlns:a16="http://schemas.microsoft.com/office/drawing/2014/main" xmlns="" id="{CA8D9B41-219A-EF40-8C48-629AC04C3F20}"/>
              </a:ext>
            </a:extLst>
          </p:cNvPr>
          <p:cNvSpPr/>
          <p:nvPr/>
        </p:nvSpPr>
        <p:spPr>
          <a:xfrm>
            <a:off x="1197427" y="950377"/>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1</a:t>
            </a:r>
            <a:endParaRPr lang="en-US" sz="3200" dirty="0">
              <a:solidFill>
                <a:schemeClr val="tx1"/>
              </a:solidFill>
            </a:endParaRPr>
          </a:p>
        </p:txBody>
      </p:sp>
      <p:pic>
        <p:nvPicPr>
          <p:cNvPr id="6" name="Picture 16" descr="Lighthouse on a beautiful island">
            <a:extLst>
              <a:ext uri="{FF2B5EF4-FFF2-40B4-BE49-F238E27FC236}">
                <a16:creationId xmlns:a16="http://schemas.microsoft.com/office/drawing/2014/main" xmlns="" id="{BDBD89ED-A44F-4B24-E32B-E92ABE464A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4212" y="3837651"/>
            <a:ext cx="2350449" cy="2076355"/>
          </a:xfrm>
          <a:prstGeom prst="ellipse">
            <a:avLst/>
          </a:prstGeom>
          <a:noFill/>
          <a:extLst>
            <a:ext uri="{909E8E84-426E-40DD-AFC4-6F175D3DCCD1}">
              <a14:hiddenFill xmlns:a14="http://schemas.microsoft.com/office/drawing/2010/main">
                <a:solidFill>
                  <a:srgbClr val="FFFFFF"/>
                </a:solidFill>
              </a14:hiddenFill>
            </a:ext>
          </a:extLst>
        </p:spPr>
      </p:pic>
      <p:sp>
        <p:nvSpPr>
          <p:cNvPr id="24" name="Hình Bầu dục 23">
            <a:extLst>
              <a:ext uri="{FF2B5EF4-FFF2-40B4-BE49-F238E27FC236}">
                <a16:creationId xmlns:a16="http://schemas.microsoft.com/office/drawing/2014/main" xmlns="" id="{11B174A6-5B69-6D9A-290D-3CFA03D62FDD}"/>
              </a:ext>
            </a:extLst>
          </p:cNvPr>
          <p:cNvSpPr/>
          <p:nvPr/>
        </p:nvSpPr>
        <p:spPr>
          <a:xfrm>
            <a:off x="3123411" y="3369992"/>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2</a:t>
            </a:r>
            <a:endParaRPr lang="en-US" sz="3200" dirty="0">
              <a:solidFill>
                <a:schemeClr val="tx1"/>
              </a:solidFill>
            </a:endParaRPr>
          </a:p>
        </p:txBody>
      </p:sp>
      <p:pic>
        <p:nvPicPr>
          <p:cNvPr id="9" name="Picture 18" descr="Camping on the island">
            <a:extLst>
              <a:ext uri="{FF2B5EF4-FFF2-40B4-BE49-F238E27FC236}">
                <a16:creationId xmlns:a16="http://schemas.microsoft.com/office/drawing/2014/main" xmlns="" id="{9B6BAAC2-0C43-3A27-A9B2-DFCF873B34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1647" y="1761296"/>
            <a:ext cx="2438646" cy="2076355"/>
          </a:xfrm>
          <a:prstGeom prst="ellipse">
            <a:avLst/>
          </a:prstGeom>
          <a:noFill/>
          <a:extLst>
            <a:ext uri="{909E8E84-426E-40DD-AFC4-6F175D3DCCD1}">
              <a14:hiddenFill xmlns:a14="http://schemas.microsoft.com/office/drawing/2010/main">
                <a:solidFill>
                  <a:srgbClr val="FFFFFF"/>
                </a:solidFill>
              </a14:hiddenFill>
            </a:ext>
          </a:extLst>
        </p:spPr>
      </p:pic>
      <p:sp>
        <p:nvSpPr>
          <p:cNvPr id="25" name="Hình Bầu dục 24">
            <a:extLst>
              <a:ext uri="{FF2B5EF4-FFF2-40B4-BE49-F238E27FC236}">
                <a16:creationId xmlns:a16="http://schemas.microsoft.com/office/drawing/2014/main" xmlns="" id="{987DF29C-E5F5-1576-4960-73195BCCA233}"/>
              </a:ext>
            </a:extLst>
          </p:cNvPr>
          <p:cNvSpPr/>
          <p:nvPr/>
        </p:nvSpPr>
        <p:spPr>
          <a:xfrm>
            <a:off x="5905743" y="1429115"/>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3</a:t>
            </a:r>
            <a:endParaRPr lang="en-US" sz="3200" dirty="0">
              <a:solidFill>
                <a:schemeClr val="tx1"/>
              </a:solidFill>
            </a:endParaRPr>
          </a:p>
        </p:txBody>
      </p:sp>
      <p:pic>
        <p:nvPicPr>
          <p:cNvPr id="10" name="Picture 20" descr="Island beach with hammock">
            <a:extLst>
              <a:ext uri="{FF2B5EF4-FFF2-40B4-BE49-F238E27FC236}">
                <a16:creationId xmlns:a16="http://schemas.microsoft.com/office/drawing/2014/main" xmlns="" id="{6C34330B-554D-64F3-B233-82C3DB7A46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25371" y="3900562"/>
            <a:ext cx="2471099" cy="2076355"/>
          </a:xfrm>
          <a:prstGeom prst="ellipse">
            <a:avLst/>
          </a:prstGeom>
          <a:noFill/>
          <a:extLst>
            <a:ext uri="{909E8E84-426E-40DD-AFC4-6F175D3DCCD1}">
              <a14:hiddenFill xmlns:a14="http://schemas.microsoft.com/office/drawing/2010/main">
                <a:solidFill>
                  <a:srgbClr val="FFFFFF"/>
                </a:solidFill>
              </a14:hiddenFill>
            </a:ext>
          </a:extLst>
        </p:spPr>
      </p:pic>
      <p:sp>
        <p:nvSpPr>
          <p:cNvPr id="26" name="Hình Bầu dục 25">
            <a:extLst>
              <a:ext uri="{FF2B5EF4-FFF2-40B4-BE49-F238E27FC236}">
                <a16:creationId xmlns:a16="http://schemas.microsoft.com/office/drawing/2014/main" xmlns="" id="{E2BC52E3-BBCF-8B9A-72FF-EFB6ED3029F1}"/>
              </a:ext>
            </a:extLst>
          </p:cNvPr>
          <p:cNvSpPr/>
          <p:nvPr/>
        </p:nvSpPr>
        <p:spPr>
          <a:xfrm>
            <a:off x="8368381" y="3553485"/>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4</a:t>
            </a:r>
            <a:endParaRPr lang="en-US" sz="3200" dirty="0">
              <a:solidFill>
                <a:schemeClr val="tx1"/>
              </a:solidFill>
            </a:endParaRPr>
          </a:p>
        </p:txBody>
      </p:sp>
      <p:pic>
        <p:nvPicPr>
          <p:cNvPr id="7" name="Hình ảnh 6" descr="Ảnh có chứa bức vẽ, Tác phẩm nghệ thuật của trẻ con, cây cọ, hình vẽ&#10;&#10;Mô tả được tạo tự động">
            <a:extLst>
              <a:ext uri="{FF2B5EF4-FFF2-40B4-BE49-F238E27FC236}">
                <a16:creationId xmlns:a16="http://schemas.microsoft.com/office/drawing/2014/main" xmlns="" id="{F2E2C6CE-1635-0706-4FA7-5B042D7E059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1"/>
          <a:stretch/>
        </p:blipFill>
        <p:spPr>
          <a:xfrm>
            <a:off x="9301664" y="1401947"/>
            <a:ext cx="2350449" cy="1736441"/>
          </a:xfrm>
          <a:prstGeom prst="ellipse">
            <a:avLst/>
          </a:prstGeom>
        </p:spPr>
      </p:pic>
      <p:sp>
        <p:nvSpPr>
          <p:cNvPr id="27" name="Hình Bầu dục 26">
            <a:extLst>
              <a:ext uri="{FF2B5EF4-FFF2-40B4-BE49-F238E27FC236}">
                <a16:creationId xmlns:a16="http://schemas.microsoft.com/office/drawing/2014/main" xmlns="" id="{D7AAA2FC-1782-6E33-2FE6-A617B2D51BCE}"/>
              </a:ext>
            </a:extLst>
          </p:cNvPr>
          <p:cNvSpPr/>
          <p:nvPr/>
        </p:nvSpPr>
        <p:spPr>
          <a:xfrm>
            <a:off x="10470808" y="974169"/>
            <a:ext cx="885373" cy="631244"/>
          </a:xfrm>
          <a:prstGeom prst="ellipse">
            <a:avLst/>
          </a:prstGeom>
          <a:solidFill>
            <a:srgbClr val="FFFF7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5</a:t>
            </a:r>
            <a:endParaRPr lang="en-US" sz="3200" dirty="0">
              <a:solidFill>
                <a:schemeClr val="tx1"/>
              </a:solidFill>
            </a:endParaRPr>
          </a:p>
        </p:txBody>
      </p:sp>
      <p:grpSp>
        <p:nvGrpSpPr>
          <p:cNvPr id="17" name="Nhóm 16">
            <a:extLst>
              <a:ext uri="{FF2B5EF4-FFF2-40B4-BE49-F238E27FC236}">
                <a16:creationId xmlns:a16="http://schemas.microsoft.com/office/drawing/2014/main" xmlns="" id="{3A1D895D-E2E3-B501-715D-D56FF18617C6}"/>
              </a:ext>
            </a:extLst>
          </p:cNvPr>
          <p:cNvGrpSpPr/>
          <p:nvPr/>
        </p:nvGrpSpPr>
        <p:grpSpPr>
          <a:xfrm>
            <a:off x="8277298" y="3137325"/>
            <a:ext cx="1122748" cy="1142149"/>
            <a:chOff x="10404836" y="640885"/>
            <a:chExt cx="1122748" cy="1142149"/>
          </a:xfrm>
        </p:grpSpPr>
        <p:sp>
          <p:nvSpPr>
            <p:cNvPr id="11" name="Hình Bầu dục 10">
              <a:extLst>
                <a:ext uri="{FF2B5EF4-FFF2-40B4-BE49-F238E27FC236}">
                  <a16:creationId xmlns:a16="http://schemas.microsoft.com/office/drawing/2014/main" xmlns="" id="{C3542B41-9387-B989-001A-3D72A081310C}"/>
                </a:ext>
              </a:extLst>
            </p:cNvPr>
            <p:cNvSpPr/>
            <p:nvPr/>
          </p:nvSpPr>
          <p:spPr>
            <a:xfrm>
              <a:off x="10404836" y="827313"/>
              <a:ext cx="1122748" cy="877371"/>
            </a:xfrm>
            <a:prstGeom prst="ellipse">
              <a:avLst/>
            </a:prstGeom>
            <a:solidFill>
              <a:srgbClr val="CEE9B1"/>
            </a:solid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15" name="Hình ảnh 14">
              <a:extLst>
                <a:ext uri="{FF2B5EF4-FFF2-40B4-BE49-F238E27FC236}">
                  <a16:creationId xmlns:a16="http://schemas.microsoft.com/office/drawing/2014/main" xmlns="" id="{23156C1D-11F0-4758-5026-C32D6F805F0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74" t="14204" r="46328" b="43125"/>
            <a:stretch/>
          </p:blipFill>
          <p:spPr>
            <a:xfrm>
              <a:off x="10506050" y="640885"/>
              <a:ext cx="999693" cy="1142149"/>
            </a:xfrm>
            <a:prstGeom prst="rect">
              <a:avLst/>
            </a:prstGeom>
          </p:spPr>
        </p:pic>
      </p:grpSp>
      <p:grpSp>
        <p:nvGrpSpPr>
          <p:cNvPr id="18" name="Nhóm 17">
            <a:extLst>
              <a:ext uri="{FF2B5EF4-FFF2-40B4-BE49-F238E27FC236}">
                <a16:creationId xmlns:a16="http://schemas.microsoft.com/office/drawing/2014/main" xmlns="" id="{656AF0E7-4068-D897-CBA7-4680E5D1903E}"/>
              </a:ext>
            </a:extLst>
          </p:cNvPr>
          <p:cNvGrpSpPr/>
          <p:nvPr/>
        </p:nvGrpSpPr>
        <p:grpSpPr>
          <a:xfrm>
            <a:off x="5795613" y="1123007"/>
            <a:ext cx="1122748" cy="1142149"/>
            <a:chOff x="10404836" y="640885"/>
            <a:chExt cx="1122748" cy="1142149"/>
          </a:xfrm>
        </p:grpSpPr>
        <p:sp>
          <p:nvSpPr>
            <p:cNvPr id="20" name="Hình Bầu dục 19">
              <a:extLst>
                <a:ext uri="{FF2B5EF4-FFF2-40B4-BE49-F238E27FC236}">
                  <a16:creationId xmlns:a16="http://schemas.microsoft.com/office/drawing/2014/main" xmlns="" id="{04A0C21C-20B1-6C17-6152-D509D46612DC}"/>
                </a:ext>
              </a:extLst>
            </p:cNvPr>
            <p:cNvSpPr/>
            <p:nvPr/>
          </p:nvSpPr>
          <p:spPr>
            <a:xfrm>
              <a:off x="10404836" y="827313"/>
              <a:ext cx="1122748" cy="877371"/>
            </a:xfrm>
            <a:prstGeom prst="ellipse">
              <a:avLst/>
            </a:prstGeom>
            <a:solidFill>
              <a:srgbClr val="CEE9B1"/>
            </a:solid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21" name="Hình ảnh 20">
              <a:extLst>
                <a:ext uri="{FF2B5EF4-FFF2-40B4-BE49-F238E27FC236}">
                  <a16:creationId xmlns:a16="http://schemas.microsoft.com/office/drawing/2014/main" xmlns="" id="{27DC4F1C-266F-DB78-F3F5-5954EA0AE51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74" t="14204" r="46328" b="43125"/>
            <a:stretch/>
          </p:blipFill>
          <p:spPr>
            <a:xfrm>
              <a:off x="10506050" y="640885"/>
              <a:ext cx="999693" cy="1142149"/>
            </a:xfrm>
            <a:prstGeom prst="rect">
              <a:avLst/>
            </a:prstGeom>
          </p:spPr>
        </p:pic>
      </p:grpSp>
      <p:grpSp>
        <p:nvGrpSpPr>
          <p:cNvPr id="22" name="Nhóm 21">
            <a:extLst>
              <a:ext uri="{FF2B5EF4-FFF2-40B4-BE49-F238E27FC236}">
                <a16:creationId xmlns:a16="http://schemas.microsoft.com/office/drawing/2014/main" xmlns="" id="{CC3E3714-4FB0-2DC6-A37A-C1E2CE1843EE}"/>
              </a:ext>
            </a:extLst>
          </p:cNvPr>
          <p:cNvGrpSpPr/>
          <p:nvPr/>
        </p:nvGrpSpPr>
        <p:grpSpPr>
          <a:xfrm>
            <a:off x="2974132" y="2995123"/>
            <a:ext cx="1122748" cy="1142149"/>
            <a:chOff x="10404836" y="640885"/>
            <a:chExt cx="1122748" cy="1142149"/>
          </a:xfrm>
        </p:grpSpPr>
        <p:sp>
          <p:nvSpPr>
            <p:cNvPr id="33" name="Hình Bầu dục 32">
              <a:extLst>
                <a:ext uri="{FF2B5EF4-FFF2-40B4-BE49-F238E27FC236}">
                  <a16:creationId xmlns:a16="http://schemas.microsoft.com/office/drawing/2014/main" xmlns="" id="{114B54DE-D945-4200-19AF-8335A6E87550}"/>
                </a:ext>
              </a:extLst>
            </p:cNvPr>
            <p:cNvSpPr/>
            <p:nvPr/>
          </p:nvSpPr>
          <p:spPr>
            <a:xfrm>
              <a:off x="10404836" y="827313"/>
              <a:ext cx="1122748" cy="877371"/>
            </a:xfrm>
            <a:prstGeom prst="ellipse">
              <a:avLst/>
            </a:prstGeom>
            <a:solidFill>
              <a:srgbClr val="CEE9B1"/>
            </a:solid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34" name="Hình ảnh 33">
              <a:extLst>
                <a:ext uri="{FF2B5EF4-FFF2-40B4-BE49-F238E27FC236}">
                  <a16:creationId xmlns:a16="http://schemas.microsoft.com/office/drawing/2014/main" xmlns="" id="{FC6FCC66-F25E-58F4-B541-C4255004E9F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74" t="14204" r="46328" b="43125"/>
            <a:stretch/>
          </p:blipFill>
          <p:spPr>
            <a:xfrm>
              <a:off x="10506050" y="640885"/>
              <a:ext cx="999693" cy="1142149"/>
            </a:xfrm>
            <a:prstGeom prst="rect">
              <a:avLst/>
            </a:prstGeom>
          </p:spPr>
        </p:pic>
      </p:grpSp>
      <p:grpSp>
        <p:nvGrpSpPr>
          <p:cNvPr id="35" name="Nhóm 34">
            <a:extLst>
              <a:ext uri="{FF2B5EF4-FFF2-40B4-BE49-F238E27FC236}">
                <a16:creationId xmlns:a16="http://schemas.microsoft.com/office/drawing/2014/main" xmlns="" id="{040464BA-FA0B-30D9-EE2C-81B7EFD359B9}"/>
              </a:ext>
            </a:extLst>
          </p:cNvPr>
          <p:cNvGrpSpPr/>
          <p:nvPr/>
        </p:nvGrpSpPr>
        <p:grpSpPr>
          <a:xfrm>
            <a:off x="1098577" y="619147"/>
            <a:ext cx="1122748" cy="1142149"/>
            <a:chOff x="10404836" y="640885"/>
            <a:chExt cx="1122748" cy="1142149"/>
          </a:xfrm>
        </p:grpSpPr>
        <p:sp>
          <p:nvSpPr>
            <p:cNvPr id="36" name="Hình Bầu dục 35">
              <a:extLst>
                <a:ext uri="{FF2B5EF4-FFF2-40B4-BE49-F238E27FC236}">
                  <a16:creationId xmlns:a16="http://schemas.microsoft.com/office/drawing/2014/main" xmlns="" id="{C07E6D21-7904-E160-224C-5A18C8FB0F80}"/>
                </a:ext>
              </a:extLst>
            </p:cNvPr>
            <p:cNvSpPr/>
            <p:nvPr/>
          </p:nvSpPr>
          <p:spPr>
            <a:xfrm>
              <a:off x="10404836" y="827313"/>
              <a:ext cx="1122748" cy="877371"/>
            </a:xfrm>
            <a:prstGeom prst="ellipse">
              <a:avLst/>
            </a:prstGeom>
            <a:solidFill>
              <a:srgbClr val="CEE9B1"/>
            </a:solid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37" name="Hình ảnh 36">
              <a:extLst>
                <a:ext uri="{FF2B5EF4-FFF2-40B4-BE49-F238E27FC236}">
                  <a16:creationId xmlns:a16="http://schemas.microsoft.com/office/drawing/2014/main" xmlns="" id="{A52A1C00-B7E7-B278-D55A-5A6DA6F60EF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74" t="14204" r="46328" b="43125"/>
            <a:stretch/>
          </p:blipFill>
          <p:spPr>
            <a:xfrm>
              <a:off x="10506050" y="640885"/>
              <a:ext cx="999693" cy="1142149"/>
            </a:xfrm>
            <a:prstGeom prst="rect">
              <a:avLst/>
            </a:prstGeom>
          </p:spPr>
        </p:pic>
      </p:grpSp>
      <p:grpSp>
        <p:nvGrpSpPr>
          <p:cNvPr id="3" name="Nhóm 2">
            <a:extLst>
              <a:ext uri="{FF2B5EF4-FFF2-40B4-BE49-F238E27FC236}">
                <a16:creationId xmlns:a16="http://schemas.microsoft.com/office/drawing/2014/main" xmlns="" id="{EB480B35-E32F-E0A1-62A4-AD34058D02D1}"/>
              </a:ext>
            </a:extLst>
          </p:cNvPr>
          <p:cNvGrpSpPr/>
          <p:nvPr/>
        </p:nvGrpSpPr>
        <p:grpSpPr>
          <a:xfrm>
            <a:off x="10352120" y="662852"/>
            <a:ext cx="1122748" cy="1142149"/>
            <a:chOff x="10404836" y="640885"/>
            <a:chExt cx="1122748" cy="1142149"/>
          </a:xfrm>
        </p:grpSpPr>
        <p:sp>
          <p:nvSpPr>
            <p:cNvPr id="14" name="Hình Bầu dục 13">
              <a:extLst>
                <a:ext uri="{FF2B5EF4-FFF2-40B4-BE49-F238E27FC236}">
                  <a16:creationId xmlns:a16="http://schemas.microsoft.com/office/drawing/2014/main" xmlns="" id="{86AE7345-2034-E981-7694-75748AC044E9}"/>
                </a:ext>
              </a:extLst>
            </p:cNvPr>
            <p:cNvSpPr/>
            <p:nvPr/>
          </p:nvSpPr>
          <p:spPr>
            <a:xfrm>
              <a:off x="10404836" y="827313"/>
              <a:ext cx="1122748" cy="877371"/>
            </a:xfrm>
            <a:prstGeom prst="ellipse">
              <a:avLst/>
            </a:prstGeom>
            <a:solidFill>
              <a:srgbClr val="CEE9B1"/>
            </a:solid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28" name="Hình ảnh 27">
              <a:extLst>
                <a:ext uri="{FF2B5EF4-FFF2-40B4-BE49-F238E27FC236}">
                  <a16:creationId xmlns:a16="http://schemas.microsoft.com/office/drawing/2014/main" xmlns="" id="{FB5B9167-B313-2534-61A7-843FECC27DF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74" t="14204" r="46328" b="43125"/>
            <a:stretch/>
          </p:blipFill>
          <p:spPr>
            <a:xfrm>
              <a:off x="10506050" y="640885"/>
              <a:ext cx="999693" cy="1142149"/>
            </a:xfrm>
            <a:prstGeom prst="rect">
              <a:avLst/>
            </a:prstGeom>
          </p:spPr>
        </p:pic>
      </p:grpSp>
    </p:spTree>
    <p:extLst>
      <p:ext uri="{BB962C8B-B14F-4D97-AF65-F5344CB8AC3E}">
        <p14:creationId xmlns:p14="http://schemas.microsoft.com/office/powerpoint/2010/main" val="4186762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1">
            <a:extLst>
              <a:ext uri="{FF2B5EF4-FFF2-40B4-BE49-F238E27FC236}">
                <a16:creationId xmlns:a16="http://schemas.microsoft.com/office/drawing/2014/main" xmlns="" id="{0A930E66-4133-1959-97CF-7182ED9459F0}"/>
              </a:ext>
            </a:extLst>
          </p:cNvPr>
          <p:cNvSpPr/>
          <p:nvPr/>
        </p:nvSpPr>
        <p:spPr>
          <a:xfrm>
            <a:off x="442050" y="740228"/>
            <a:ext cx="11307899" cy="5533129"/>
          </a:xfrm>
          <a:custGeom>
            <a:avLst/>
            <a:gdLst>
              <a:gd name="connsiteX0" fmla="*/ 0 w 11307899"/>
              <a:gd name="connsiteY0" fmla="*/ 551764 h 5533129"/>
              <a:gd name="connsiteX1" fmla="*/ 551764 w 11307899"/>
              <a:gd name="connsiteY1" fmla="*/ 0 h 5533129"/>
              <a:gd name="connsiteX2" fmla="*/ 10756135 w 11307899"/>
              <a:gd name="connsiteY2" fmla="*/ 0 h 5533129"/>
              <a:gd name="connsiteX3" fmla="*/ 11307899 w 11307899"/>
              <a:gd name="connsiteY3" fmla="*/ 551764 h 5533129"/>
              <a:gd name="connsiteX4" fmla="*/ 11307899 w 11307899"/>
              <a:gd name="connsiteY4" fmla="*/ 4981365 h 5533129"/>
              <a:gd name="connsiteX5" fmla="*/ 10756135 w 11307899"/>
              <a:gd name="connsiteY5" fmla="*/ 5533129 h 5533129"/>
              <a:gd name="connsiteX6" fmla="*/ 551764 w 11307899"/>
              <a:gd name="connsiteY6" fmla="*/ 5533129 h 5533129"/>
              <a:gd name="connsiteX7" fmla="*/ 0 w 11307899"/>
              <a:gd name="connsiteY7" fmla="*/ 4981365 h 5533129"/>
              <a:gd name="connsiteX8" fmla="*/ 0 w 11307899"/>
              <a:gd name="connsiteY8" fmla="*/ 551764 h 55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899" h="5533129" fill="none" extrusionOk="0">
                <a:moveTo>
                  <a:pt x="0" y="551764"/>
                </a:moveTo>
                <a:cubicBezTo>
                  <a:pt x="1442" y="286059"/>
                  <a:pt x="260284" y="22240"/>
                  <a:pt x="551764" y="0"/>
                </a:cubicBezTo>
                <a:cubicBezTo>
                  <a:pt x="4124559" y="72427"/>
                  <a:pt x="8098479" y="61419"/>
                  <a:pt x="10756135" y="0"/>
                </a:cubicBezTo>
                <a:cubicBezTo>
                  <a:pt x="11058781" y="-14351"/>
                  <a:pt x="11272710" y="236389"/>
                  <a:pt x="11307899" y="551764"/>
                </a:cubicBezTo>
                <a:cubicBezTo>
                  <a:pt x="11408775" y="2032543"/>
                  <a:pt x="11200586" y="3885458"/>
                  <a:pt x="11307899" y="4981365"/>
                </a:cubicBezTo>
                <a:cubicBezTo>
                  <a:pt x="11315701" y="5246499"/>
                  <a:pt x="11053331" y="5524682"/>
                  <a:pt x="10756135" y="5533129"/>
                </a:cubicBezTo>
                <a:cubicBezTo>
                  <a:pt x="7103475" y="5562956"/>
                  <a:pt x="2894474" y="5453823"/>
                  <a:pt x="551764" y="5533129"/>
                </a:cubicBezTo>
                <a:cubicBezTo>
                  <a:pt x="286350" y="5528684"/>
                  <a:pt x="-42659" y="5294531"/>
                  <a:pt x="0" y="4981365"/>
                </a:cubicBezTo>
                <a:cubicBezTo>
                  <a:pt x="50037" y="3367072"/>
                  <a:pt x="770" y="1845814"/>
                  <a:pt x="0" y="551764"/>
                </a:cubicBezTo>
                <a:close/>
              </a:path>
              <a:path w="11307899" h="5533129" stroke="0" extrusionOk="0">
                <a:moveTo>
                  <a:pt x="0" y="551764"/>
                </a:moveTo>
                <a:cubicBezTo>
                  <a:pt x="10015" y="249763"/>
                  <a:pt x="249711" y="5580"/>
                  <a:pt x="551764" y="0"/>
                </a:cubicBezTo>
                <a:cubicBezTo>
                  <a:pt x="4649921" y="123000"/>
                  <a:pt x="7252714" y="-96860"/>
                  <a:pt x="10756135" y="0"/>
                </a:cubicBezTo>
                <a:cubicBezTo>
                  <a:pt x="11047280" y="-10355"/>
                  <a:pt x="11313623" y="235494"/>
                  <a:pt x="11307899" y="551764"/>
                </a:cubicBezTo>
                <a:cubicBezTo>
                  <a:pt x="11311072" y="2691104"/>
                  <a:pt x="11402166" y="3119809"/>
                  <a:pt x="11307899" y="4981365"/>
                </a:cubicBezTo>
                <a:cubicBezTo>
                  <a:pt x="11284339" y="5294631"/>
                  <a:pt x="11038787" y="5529516"/>
                  <a:pt x="10756135" y="5533129"/>
                </a:cubicBezTo>
                <a:cubicBezTo>
                  <a:pt x="5670773" y="5372422"/>
                  <a:pt x="1645421" y="5572796"/>
                  <a:pt x="551764" y="5533129"/>
                </a:cubicBezTo>
                <a:cubicBezTo>
                  <a:pt x="197788" y="5523183"/>
                  <a:pt x="-7497" y="5282700"/>
                  <a:pt x="0" y="4981365"/>
                </a:cubicBezTo>
                <a:cubicBezTo>
                  <a:pt x="32216" y="4209335"/>
                  <a:pt x="57206" y="1785315"/>
                  <a:pt x="0" y="551764"/>
                </a:cubicBezTo>
                <a:close/>
              </a:path>
            </a:pathLst>
          </a:custGeom>
          <a:solidFill>
            <a:srgbClr val="FFFFFF">
              <a:alpha val="80000"/>
            </a:srgb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715">
            <a:extLst>
              <a:ext uri="{FF2B5EF4-FFF2-40B4-BE49-F238E27FC236}">
                <a16:creationId xmlns:a16="http://schemas.microsoft.com/office/drawing/2014/main" xmlns="" id="{6E9CC1B9-30D9-FBE7-F7BA-ADEB567D8038}"/>
              </a:ext>
            </a:extLst>
          </p:cNvPr>
          <p:cNvSpPr txBox="1"/>
          <p:nvPr/>
        </p:nvSpPr>
        <p:spPr>
          <a:xfrm>
            <a:off x="1053444" y="78509"/>
            <a:ext cx="9823853" cy="1323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80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CHUYẾN ĐI THÚ VỊ</a:t>
            </a:r>
            <a:endParaRPr lang="en-US" sz="80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endParaRPr>
          </a:p>
        </p:txBody>
      </p:sp>
      <p:sp>
        <p:nvSpPr>
          <p:cNvPr id="5" name="TextBox 716">
            <a:extLst>
              <a:ext uri="{FF2B5EF4-FFF2-40B4-BE49-F238E27FC236}">
                <a16:creationId xmlns:a16="http://schemas.microsoft.com/office/drawing/2014/main" xmlns="" id="{4CED6AFB-4D74-15F3-B071-BEA143C3A35E}"/>
              </a:ext>
            </a:extLst>
          </p:cNvPr>
          <p:cNvSpPr txBox="1"/>
          <p:nvPr/>
        </p:nvSpPr>
        <p:spPr>
          <a:xfrm>
            <a:off x="1053443" y="78508"/>
            <a:ext cx="9823853" cy="1323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80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mj-lt"/>
              </a:rPr>
              <a:t>C</a:t>
            </a:r>
            <a:r>
              <a:rPr lang="vi-VN"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H</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U</a:t>
            </a:r>
            <a:r>
              <a:rPr lang="vi-VN" sz="8000" b="1" dirty="0">
                <a:ln w="28575">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mj-lt"/>
              </a:rPr>
              <a:t>Y</a:t>
            </a:r>
            <a:r>
              <a:rPr lang="vi-VN"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Ế</a:t>
            </a:r>
            <a:r>
              <a:rPr lang="en-US" sz="80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rPr>
              <a:t>N </a:t>
            </a:r>
            <a:r>
              <a:rPr lang="en-US" sz="8000" b="1" dirty="0">
                <a:ln w="28575">
                  <a:solidFill>
                    <a:srgbClr val="002060"/>
                  </a:solidFill>
                  <a:prstDash val="solid"/>
                </a:ln>
                <a:solidFill>
                  <a:srgbClr val="94AFDC"/>
                </a:solidFill>
                <a:effectLst>
                  <a:outerShdw blurRad="12700" dist="38100" dir="2700000" algn="tl" rotWithShape="0">
                    <a:schemeClr val="accent5">
                      <a:lumMod val="60000"/>
                      <a:lumOff val="40000"/>
                    </a:schemeClr>
                  </a:outerShdw>
                </a:effectLst>
                <a:latin typeface="+mj-lt"/>
              </a:rPr>
              <a:t>Đ</a:t>
            </a:r>
            <a:r>
              <a:rPr lang="vi-VN" sz="8000" b="1" dirty="0">
                <a:ln w="28575">
                  <a:solidFill>
                    <a:srgbClr val="002060"/>
                  </a:solidFill>
                  <a:prstDash val="solid"/>
                </a:ln>
                <a:solidFill>
                  <a:schemeClr val="accent6">
                    <a:lumMod val="20000"/>
                    <a:lumOff val="80000"/>
                  </a:schemeClr>
                </a:solidFill>
                <a:effectLst>
                  <a:outerShdw blurRad="12700" dist="38100" dir="2700000" algn="tl" rotWithShape="0">
                    <a:schemeClr val="accent5">
                      <a:lumMod val="60000"/>
                      <a:lumOff val="40000"/>
                    </a:schemeClr>
                  </a:outerShdw>
                </a:effectLst>
                <a:latin typeface="+mj-lt"/>
              </a:rPr>
              <a:t>I</a:t>
            </a:r>
            <a:r>
              <a:rPr lang="en-US" sz="80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 </a:t>
            </a:r>
            <a:r>
              <a:rPr lang="vi-VN" sz="8000" b="1" dirty="0">
                <a:ln w="28575">
                  <a:solidFill>
                    <a:srgbClr val="002060"/>
                  </a:solidFill>
                  <a:prstDash val="solid"/>
                </a:ln>
                <a:solidFill>
                  <a:srgbClr val="FFE9C5"/>
                </a:solidFill>
                <a:effectLst>
                  <a:outerShdw blurRad="12700" dist="38100" dir="2700000" algn="tl" rotWithShape="0">
                    <a:schemeClr val="accent5">
                      <a:lumMod val="60000"/>
                      <a:lumOff val="40000"/>
                    </a:schemeClr>
                  </a:outerShdw>
                </a:effectLst>
                <a:latin typeface="+mj-lt"/>
              </a:rPr>
              <a:t>T</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H</a:t>
            </a:r>
            <a:r>
              <a:rPr lang="vi-VN" sz="8000" b="1" dirty="0">
                <a:ln w="28575">
                  <a:solidFill>
                    <a:srgbClr val="002060"/>
                  </a:solidFill>
                  <a:prstDash val="solid"/>
                </a:ln>
                <a:solidFill>
                  <a:srgbClr val="FFD966"/>
                </a:solidFill>
                <a:effectLst>
                  <a:outerShdw blurRad="12700" dist="38100" dir="2700000" algn="tl" rotWithShape="0">
                    <a:schemeClr val="accent5">
                      <a:lumMod val="60000"/>
                      <a:lumOff val="40000"/>
                    </a:schemeClr>
                  </a:outerShdw>
                </a:effectLst>
                <a:latin typeface="+mj-lt"/>
              </a:rPr>
              <a:t>Ú </a:t>
            </a:r>
            <a:r>
              <a:rPr lang="vi-VN"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mj-lt"/>
              </a:rPr>
              <a:t>V</a:t>
            </a:r>
            <a:r>
              <a:rPr lang="vi-VN" sz="8000" b="1" dirty="0">
                <a:ln w="28575">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mj-lt"/>
              </a:rPr>
              <a:t>Ị</a:t>
            </a:r>
            <a:r>
              <a:rPr lang="en-US" sz="80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rPr>
              <a:t> </a:t>
            </a:r>
          </a:p>
        </p:txBody>
      </p:sp>
      <p:pic>
        <p:nvPicPr>
          <p:cNvPr id="8" name="Hình ảnh 7" descr="Ảnh có chứa hình vẽ, phim hoạt hình, minh họa&#10;&#10;Mô tả được tạo tự động">
            <a:extLst>
              <a:ext uri="{FF2B5EF4-FFF2-40B4-BE49-F238E27FC236}">
                <a16:creationId xmlns:a16="http://schemas.microsoft.com/office/drawing/2014/main" xmlns="" id="{93EE6B87-53A4-15AE-1641-8F5C197861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4845" y="1385265"/>
            <a:ext cx="5923845" cy="4888092"/>
          </a:xfrm>
          <a:prstGeom prst="ellipse">
            <a:avLst/>
          </a:prstGeom>
        </p:spPr>
      </p:pic>
      <p:pic>
        <p:nvPicPr>
          <p:cNvPr id="32" name="Hình ảnh 31" descr="Ảnh có chứa trăng, màu đen, bóng tối, thiên nhiên&#10;&#10;Mô tả được tạo tự động">
            <a:extLst>
              <a:ext uri="{FF2B5EF4-FFF2-40B4-BE49-F238E27FC236}">
                <a16:creationId xmlns:a16="http://schemas.microsoft.com/office/drawing/2014/main" xmlns="" id="{048D7A05-4E39-4DCD-ABF9-B7FC4F8FB4AF}"/>
              </a:ext>
            </a:extLst>
          </p:cNvPr>
          <p:cNvPicPr>
            <a:picLocks noChangeAspect="1"/>
          </p:cNvPicPr>
          <p:nvPr/>
        </p:nvPicPr>
        <p:blipFill rotWithShape="1">
          <a:blip r:embed="rId4">
            <a:extLst>
              <a:ext uri="{28A0092B-C50C-407E-A947-70E740481C1C}">
                <a14:useLocalDpi xmlns:a14="http://schemas.microsoft.com/office/drawing/2010/main" val="0"/>
              </a:ext>
            </a:extLst>
          </a:blip>
          <a:srcRect l="11767" r="25994"/>
          <a:stretch/>
        </p:blipFill>
        <p:spPr>
          <a:xfrm>
            <a:off x="5677141" y="-110718"/>
            <a:ext cx="7613380" cy="6880753"/>
          </a:xfrm>
          <a:prstGeom prst="rect">
            <a:avLst/>
          </a:prstGeom>
        </p:spPr>
      </p:pic>
      <p:pic>
        <p:nvPicPr>
          <p:cNvPr id="39" name="Hình ảnh 38" descr="Ảnh có chứa ban đêm, bóng tối, pháo hoa&#10;&#10;Mô tả được tạo tự động">
            <a:extLst>
              <a:ext uri="{FF2B5EF4-FFF2-40B4-BE49-F238E27FC236}">
                <a16:creationId xmlns:a16="http://schemas.microsoft.com/office/drawing/2014/main" xmlns="" id="{7045EDEC-F69E-58C9-D23D-24D947A626C5}"/>
              </a:ext>
            </a:extLst>
          </p:cNvPr>
          <p:cNvPicPr>
            <a:picLocks noChangeAspect="1"/>
          </p:cNvPicPr>
          <p:nvPr/>
        </p:nvPicPr>
        <p:blipFill rotWithShape="1">
          <a:blip r:embed="rId5">
            <a:extLst>
              <a:ext uri="{28A0092B-C50C-407E-A947-70E740481C1C}">
                <a14:useLocalDpi xmlns:a14="http://schemas.microsoft.com/office/drawing/2010/main" val="0"/>
              </a:ext>
            </a:extLst>
          </a:blip>
          <a:srcRect l="63763" b="50192"/>
          <a:stretch/>
        </p:blipFill>
        <p:spPr>
          <a:xfrm>
            <a:off x="-51456" y="4566227"/>
            <a:ext cx="3063862" cy="2368849"/>
          </a:xfrm>
          <a:prstGeom prst="rect">
            <a:avLst/>
          </a:prstGeom>
        </p:spPr>
      </p:pic>
      <p:pic>
        <p:nvPicPr>
          <p:cNvPr id="41" name="Hình ảnh 40" descr="Ảnh có chứa trăng, màu đen, bóng tối, thiên nhiên&#10;&#10;Mô tả được tạo tự động">
            <a:extLst>
              <a:ext uri="{FF2B5EF4-FFF2-40B4-BE49-F238E27FC236}">
                <a16:creationId xmlns:a16="http://schemas.microsoft.com/office/drawing/2014/main" xmlns="" id="{46DCF662-0E3A-630C-450E-95790BF43119}"/>
              </a:ext>
            </a:extLst>
          </p:cNvPr>
          <p:cNvPicPr>
            <a:picLocks noChangeAspect="1"/>
          </p:cNvPicPr>
          <p:nvPr/>
        </p:nvPicPr>
        <p:blipFill rotWithShape="1">
          <a:blip r:embed="rId4">
            <a:extLst>
              <a:ext uri="{28A0092B-C50C-407E-A947-70E740481C1C}">
                <a14:useLocalDpi xmlns:a14="http://schemas.microsoft.com/office/drawing/2010/main" val="0"/>
              </a:ext>
            </a:extLst>
          </a:blip>
          <a:srcRect l="11767" r="25994"/>
          <a:stretch/>
        </p:blipFill>
        <p:spPr>
          <a:xfrm>
            <a:off x="-118355" y="359167"/>
            <a:ext cx="8025655" cy="7253355"/>
          </a:xfrm>
          <a:prstGeom prst="rect">
            <a:avLst/>
          </a:prstGeom>
        </p:spPr>
      </p:pic>
      <p:sp>
        <p:nvSpPr>
          <p:cNvPr id="42" name="Hộp Văn bản 41">
            <a:extLst>
              <a:ext uri="{FF2B5EF4-FFF2-40B4-BE49-F238E27FC236}">
                <a16:creationId xmlns:a16="http://schemas.microsoft.com/office/drawing/2014/main" xmlns="" id="{53F9684E-3B1B-0EBE-A819-2C1C192884F1}"/>
              </a:ext>
            </a:extLst>
          </p:cNvPr>
          <p:cNvSpPr txBox="1"/>
          <p:nvPr/>
        </p:nvSpPr>
        <p:spPr>
          <a:xfrm>
            <a:off x="866275" y="1461395"/>
            <a:ext cx="4960724" cy="2962513"/>
          </a:xfrm>
          <a:prstGeom prst="wedgeRoundRectCallout">
            <a:avLst>
              <a:gd name="adj1" fmla="val 46599"/>
              <a:gd name="adj2" fmla="val 55945"/>
              <a:gd name="adj3" fmla="val 16667"/>
            </a:avLst>
          </a:prstGeom>
          <a:solidFill>
            <a:schemeClr val="accent4">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2800" dirty="0" err="1"/>
              <a:t>Wow</a:t>
            </a:r>
            <a:r>
              <a:rPr lang="vi-VN" sz="2800" dirty="0"/>
              <a:t>! Các bạn thật tuyệt vời khi vượt qua được các thử thách đầy khó khăn này! Chúc mừng các bạn đã trở thành </a:t>
            </a:r>
            <a:r>
              <a:rPr lang="vi-VN" sz="2800" dirty="0" err="1"/>
              <a:t>thành</a:t>
            </a:r>
            <a:r>
              <a:rPr lang="vi-VN" sz="2800" dirty="0"/>
              <a:t> viên chính thức của biệt đội thám hiểm tí hon.</a:t>
            </a:r>
            <a:endParaRPr lang="en-US" sz="2800" dirty="0"/>
          </a:p>
        </p:txBody>
      </p:sp>
      <p:pic>
        <p:nvPicPr>
          <p:cNvPr id="44" name="Hình ảnh 43" descr="Ảnh có chứa ban đêm, bóng tối, pháo hoa&#10;&#10;Mô tả được tạo tự động">
            <a:extLst>
              <a:ext uri="{FF2B5EF4-FFF2-40B4-BE49-F238E27FC236}">
                <a16:creationId xmlns:a16="http://schemas.microsoft.com/office/drawing/2014/main" xmlns="" id="{430E466E-7553-C0CC-40A9-3182811FD312}"/>
              </a:ext>
            </a:extLst>
          </p:cNvPr>
          <p:cNvPicPr>
            <a:picLocks noChangeAspect="1"/>
          </p:cNvPicPr>
          <p:nvPr/>
        </p:nvPicPr>
        <p:blipFill rotWithShape="1">
          <a:blip r:embed="rId5">
            <a:extLst>
              <a:ext uri="{28A0092B-C50C-407E-A947-70E740481C1C}">
                <a14:useLocalDpi xmlns:a14="http://schemas.microsoft.com/office/drawing/2010/main" val="0"/>
              </a:ext>
            </a:extLst>
          </a:blip>
          <a:srcRect l="69375" r="5561" b="50388"/>
          <a:stretch/>
        </p:blipFill>
        <p:spPr>
          <a:xfrm flipH="1">
            <a:off x="10046127" y="4684833"/>
            <a:ext cx="2170003" cy="2416061"/>
          </a:xfrm>
          <a:prstGeom prst="rect">
            <a:avLst/>
          </a:prstGeom>
        </p:spPr>
      </p:pic>
    </p:spTree>
    <p:extLst>
      <p:ext uri="{BB962C8B-B14F-4D97-AF65-F5344CB8AC3E}">
        <p14:creationId xmlns:p14="http://schemas.microsoft.com/office/powerpoint/2010/main" val="42467800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anim calcmode="lin" valueType="num">
                                      <p:cBhvr>
                                        <p:cTn id="16" dur="500" fill="hold"/>
                                        <p:tgtEl>
                                          <p:spTgt spid="44"/>
                                        </p:tgtEl>
                                        <p:attrNameLst>
                                          <p:attrName>ppt_x</p:attrName>
                                        </p:attrNameLst>
                                      </p:cBhvr>
                                      <p:tavLst>
                                        <p:tav tm="0">
                                          <p:val>
                                            <p:strVal val="#ppt_x"/>
                                          </p:val>
                                        </p:tav>
                                        <p:tav tm="100000">
                                          <p:val>
                                            <p:strVal val="#ppt_x"/>
                                          </p:val>
                                        </p:tav>
                                      </p:tavLst>
                                    </p:anim>
                                    <p:anim calcmode="lin" valueType="num">
                                      <p:cBhvr>
                                        <p:cTn id="17" dur="500" fill="hold"/>
                                        <p:tgtEl>
                                          <p:spTgt spid="44"/>
                                        </p:tgtEl>
                                        <p:attrNameLst>
                                          <p:attrName>ppt_y</p:attrName>
                                        </p:attrNameLst>
                                      </p:cBhvr>
                                      <p:tavLst>
                                        <p:tav tm="0">
                                          <p:val>
                                            <p:strVal val="#ppt_y+.1"/>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1+#ppt_w/2"/>
                                          </p:val>
                                        </p:tav>
                                        <p:tav tm="100000">
                                          <p:val>
                                            <p:strVal val="#ppt_x"/>
                                          </p:val>
                                        </p:tav>
                                      </p:tavLst>
                                    </p:anim>
                                    <p:anim calcmode="lin" valueType="num">
                                      <p:cBhvr additive="base">
                                        <p:cTn id="21" dur="500" fill="hold"/>
                                        <p:tgtEl>
                                          <p:spTgt spid="41"/>
                                        </p:tgtEl>
                                        <p:attrNameLst>
                                          <p:attrName>ppt_y</p:attrName>
                                        </p:attrNameLst>
                                      </p:cBhvr>
                                      <p:tavLst>
                                        <p:tav tm="0">
                                          <p:val>
                                            <p:strVal val="0-#ppt_h/2"/>
                                          </p:val>
                                        </p:tav>
                                        <p:tav tm="100000">
                                          <p:val>
                                            <p:strVal val="#ppt_y"/>
                                          </p:val>
                                        </p:tav>
                                      </p:tavLst>
                                    </p:anim>
                                  </p:childTnLst>
                                </p:cTn>
                              </p:par>
                              <p:par>
                                <p:cTn id="22" presetID="22" presetClass="entr" presetSubtype="4"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down)">
                                      <p:cBhvr>
                                        <p:cTn id="24" dur="500"/>
                                        <p:tgtEl>
                                          <p:spTgt spid="42"/>
                                        </p:tgtEl>
                                      </p:cBhvr>
                                    </p:animEffect>
                                  </p:childTnLst>
                                  <p:subTnLst>
                                    <p:audio>
                                      <p:cMediaNode>
                                        <p:cTn display="0" masterRel="sameClick">
                                          <p:stCondLst>
                                            <p:cond evt="begin" delay="0">
                                              <p:tn val="22"/>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xmlns="" id="{6A3E6891-7C0F-B9B6-118A-C50A4CD0E510}"/>
              </a:ext>
            </a:extLst>
          </p:cNvPr>
          <p:cNvPicPr>
            <a:picLocks noChangeAspect="1"/>
          </p:cNvPicPr>
          <p:nvPr/>
        </p:nvPicPr>
        <p:blipFill rotWithShape="1">
          <a:blip r:embed="rId2">
            <a:extLst>
              <a:ext uri="{28A0092B-C50C-407E-A947-70E740481C1C}">
                <a14:useLocalDpi xmlns:a14="http://schemas.microsoft.com/office/drawing/2010/main" val="0"/>
              </a:ext>
            </a:extLst>
          </a:blip>
          <a:srcRect t="1944" r="69531" b="58333"/>
          <a:stretch/>
        </p:blipFill>
        <p:spPr>
          <a:xfrm>
            <a:off x="-152400" y="0"/>
            <a:ext cx="12344400" cy="6858000"/>
          </a:xfrm>
          <a:prstGeom prst="rect">
            <a:avLst/>
          </a:prstGeom>
        </p:spPr>
      </p:pic>
      <p:grpSp>
        <p:nvGrpSpPr>
          <p:cNvPr id="9" name="Group 714">
            <a:extLst>
              <a:ext uri="{FF2B5EF4-FFF2-40B4-BE49-F238E27FC236}">
                <a16:creationId xmlns:a16="http://schemas.microsoft.com/office/drawing/2014/main" xmlns="" id="{355C9E2B-9C83-404F-C10B-0F10BA7B1F3A}"/>
              </a:ext>
            </a:extLst>
          </p:cNvPr>
          <p:cNvGrpSpPr/>
          <p:nvPr/>
        </p:nvGrpSpPr>
        <p:grpSpPr>
          <a:xfrm>
            <a:off x="1372979" y="0"/>
            <a:ext cx="9823853" cy="1231106"/>
            <a:chOff x="4528304" y="7548832"/>
            <a:chExt cx="13664156" cy="1231106"/>
          </a:xfrm>
        </p:grpSpPr>
        <p:sp>
          <p:nvSpPr>
            <p:cNvPr id="10" name="TextBox 715">
              <a:extLst>
                <a:ext uri="{FF2B5EF4-FFF2-40B4-BE49-F238E27FC236}">
                  <a16:creationId xmlns:a16="http://schemas.microsoft.com/office/drawing/2014/main" xmlns="" id="{DA48E937-4C5F-E288-6F84-D6708CDB1EB9}"/>
                </a:ext>
              </a:extLst>
            </p:cNvPr>
            <p:cNvSpPr txBox="1"/>
            <p:nvPr/>
          </p:nvSpPr>
          <p:spPr>
            <a:xfrm>
              <a:off x="4528304" y="7548832"/>
              <a:ext cx="13664155" cy="123110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72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NỘI DUNG CHÍNH</a:t>
              </a:r>
              <a:endParaRPr lang="en-US" sz="72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endParaRPr>
            </a:p>
          </p:txBody>
        </p:sp>
        <p:sp>
          <p:nvSpPr>
            <p:cNvPr id="11" name="TextBox 716">
              <a:extLst>
                <a:ext uri="{FF2B5EF4-FFF2-40B4-BE49-F238E27FC236}">
                  <a16:creationId xmlns:a16="http://schemas.microsoft.com/office/drawing/2014/main" xmlns="" id="{0B3A24C7-10D2-4C94-6FC8-3909C025D175}"/>
                </a:ext>
              </a:extLst>
            </p:cNvPr>
            <p:cNvSpPr txBox="1"/>
            <p:nvPr/>
          </p:nvSpPr>
          <p:spPr>
            <a:xfrm>
              <a:off x="4528304" y="7548832"/>
              <a:ext cx="13664156" cy="123110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72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NỘI DUNG CHÍNH</a:t>
              </a:r>
              <a:endParaRPr lang="en-US" sz="72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endParaRPr>
            </a:p>
          </p:txBody>
        </p:sp>
      </p:grpSp>
      <p:sp>
        <p:nvSpPr>
          <p:cNvPr id="5" name="TextBox 19">
            <a:extLst>
              <a:ext uri="{FF2B5EF4-FFF2-40B4-BE49-F238E27FC236}">
                <a16:creationId xmlns:a16="http://schemas.microsoft.com/office/drawing/2014/main" xmlns="" id="{D0ACB7ED-B5BC-7113-B1B1-3BA8810B3A95}"/>
              </a:ext>
            </a:extLst>
          </p:cNvPr>
          <p:cNvSpPr txBox="1"/>
          <p:nvPr/>
        </p:nvSpPr>
        <p:spPr>
          <a:xfrm>
            <a:off x="1255973" y="2382559"/>
            <a:ext cx="10057863" cy="1661993"/>
          </a:xfrm>
          <a:prstGeom prst="rect">
            <a:avLst/>
          </a:prstGeom>
          <a:solidFill>
            <a:srgbClr val="E8EEF8"/>
          </a:solidFill>
        </p:spPr>
        <p:txBody>
          <a:bodyPr wrap="square" rtlCol="0">
            <a:spAutoFit/>
          </a:bodyPr>
          <a:lstStyle/>
          <a:p>
            <a:pPr algn="just"/>
            <a:r>
              <a:rPr lang="vi-VN" sz="3400" i="1" dirty="0">
                <a:solidFill>
                  <a:srgbClr val="0070C0"/>
                </a:solidFill>
              </a:rPr>
              <a:t>Đê biển được xem là một hình ảnh biểu tượng cho tài năng và lòng yêu nước của người Hà Lan, được bầu chọn là một trong mười công trình vĩ đại nhất hành tinh</a:t>
            </a:r>
            <a:r>
              <a:rPr lang="vi-VN" sz="3400" i="1" dirty="0">
                <a:solidFill>
                  <a:srgbClr val="0070C0"/>
                </a:solidFill>
                <a:latin typeface="UTM Duepuntozero" panose="02040603050506020204" pitchFamily="18" charset="0"/>
              </a:rPr>
              <a:t>.</a:t>
            </a:r>
            <a:endParaRPr lang="en-US" sz="3400" i="1" dirty="0">
              <a:solidFill>
                <a:srgbClr val="0070C0"/>
              </a:solidFill>
              <a:latin typeface="UTM Duepuntozero" panose="02040603050506020204" pitchFamily="18" charset="0"/>
            </a:endParaRPr>
          </a:p>
        </p:txBody>
      </p:sp>
      <p:grpSp>
        <p:nvGrpSpPr>
          <p:cNvPr id="7" name="Nhóm 6">
            <a:extLst>
              <a:ext uri="{FF2B5EF4-FFF2-40B4-BE49-F238E27FC236}">
                <a16:creationId xmlns:a16="http://schemas.microsoft.com/office/drawing/2014/main" xmlns="" id="{E6442EE1-DBCC-8E37-037E-FF2D7B643172}"/>
              </a:ext>
            </a:extLst>
          </p:cNvPr>
          <p:cNvGrpSpPr/>
          <p:nvPr/>
        </p:nvGrpSpPr>
        <p:grpSpPr>
          <a:xfrm>
            <a:off x="830555" y="816903"/>
            <a:ext cx="8928960" cy="1213951"/>
            <a:chOff x="420765" y="88019"/>
            <a:chExt cx="8928960" cy="1213951"/>
          </a:xfrm>
        </p:grpSpPr>
        <p:grpSp>
          <p:nvGrpSpPr>
            <p:cNvPr id="8" name="Nhóm 7">
              <a:extLst>
                <a:ext uri="{FF2B5EF4-FFF2-40B4-BE49-F238E27FC236}">
                  <a16:creationId xmlns:a16="http://schemas.microsoft.com/office/drawing/2014/main" xmlns="" id="{B9BDD345-D22C-22A7-564E-B6607B517B2D}"/>
                </a:ext>
              </a:extLst>
            </p:cNvPr>
            <p:cNvGrpSpPr/>
            <p:nvPr/>
          </p:nvGrpSpPr>
          <p:grpSpPr>
            <a:xfrm>
              <a:off x="992528" y="511793"/>
              <a:ext cx="8357197" cy="790177"/>
              <a:chOff x="1413763" y="994041"/>
              <a:chExt cx="8357197" cy="790177"/>
            </a:xfrm>
          </p:grpSpPr>
          <p:sp>
            <p:nvSpPr>
              <p:cNvPr id="13" name="Hình chữ nhật: Góc Tròn 12">
                <a:extLst>
                  <a:ext uri="{FF2B5EF4-FFF2-40B4-BE49-F238E27FC236}">
                    <a16:creationId xmlns:a16="http://schemas.microsoft.com/office/drawing/2014/main" xmlns="" id="{0427C1EE-8680-1E4C-DA5F-2B7C6C34897F}"/>
                  </a:ext>
                </a:extLst>
              </p:cNvPr>
              <p:cNvSpPr/>
              <p:nvPr/>
            </p:nvSpPr>
            <p:spPr>
              <a:xfrm>
                <a:off x="1413763" y="994041"/>
                <a:ext cx="8357197" cy="790177"/>
              </a:xfrm>
              <a:custGeom>
                <a:avLst/>
                <a:gdLst>
                  <a:gd name="connsiteX0" fmla="*/ 0 w 8357197"/>
                  <a:gd name="connsiteY0" fmla="*/ 131699 h 790177"/>
                  <a:gd name="connsiteX1" fmla="*/ 131699 w 8357197"/>
                  <a:gd name="connsiteY1" fmla="*/ 0 h 790177"/>
                  <a:gd name="connsiteX2" fmla="*/ 790765 w 8357197"/>
                  <a:gd name="connsiteY2" fmla="*/ 0 h 790177"/>
                  <a:gd name="connsiteX3" fmla="*/ 1449832 w 8357197"/>
                  <a:gd name="connsiteY3" fmla="*/ 0 h 790177"/>
                  <a:gd name="connsiteX4" fmla="*/ 1866084 w 8357197"/>
                  <a:gd name="connsiteY4" fmla="*/ 0 h 790177"/>
                  <a:gd name="connsiteX5" fmla="*/ 2525151 w 8357197"/>
                  <a:gd name="connsiteY5" fmla="*/ 0 h 790177"/>
                  <a:gd name="connsiteX6" fmla="*/ 2941404 w 8357197"/>
                  <a:gd name="connsiteY6" fmla="*/ 0 h 790177"/>
                  <a:gd name="connsiteX7" fmla="*/ 3519532 w 8357197"/>
                  <a:gd name="connsiteY7" fmla="*/ 0 h 790177"/>
                  <a:gd name="connsiteX8" fmla="*/ 4016723 w 8357197"/>
                  <a:gd name="connsiteY8" fmla="*/ 0 h 790177"/>
                  <a:gd name="connsiteX9" fmla="*/ 4432975 w 8357197"/>
                  <a:gd name="connsiteY9" fmla="*/ 0 h 790177"/>
                  <a:gd name="connsiteX10" fmla="*/ 5011104 w 8357197"/>
                  <a:gd name="connsiteY10" fmla="*/ 0 h 790177"/>
                  <a:gd name="connsiteX11" fmla="*/ 5670170 w 8357197"/>
                  <a:gd name="connsiteY11" fmla="*/ 0 h 790177"/>
                  <a:gd name="connsiteX12" fmla="*/ 6005485 w 8357197"/>
                  <a:gd name="connsiteY12" fmla="*/ 0 h 790177"/>
                  <a:gd name="connsiteX13" fmla="*/ 6583613 w 8357197"/>
                  <a:gd name="connsiteY13" fmla="*/ 0 h 790177"/>
                  <a:gd name="connsiteX14" fmla="*/ 6999866 w 8357197"/>
                  <a:gd name="connsiteY14" fmla="*/ 0 h 790177"/>
                  <a:gd name="connsiteX15" fmla="*/ 7577994 w 8357197"/>
                  <a:gd name="connsiteY15" fmla="*/ 0 h 790177"/>
                  <a:gd name="connsiteX16" fmla="*/ 8225498 w 8357197"/>
                  <a:gd name="connsiteY16" fmla="*/ 0 h 790177"/>
                  <a:gd name="connsiteX17" fmla="*/ 8357197 w 8357197"/>
                  <a:gd name="connsiteY17" fmla="*/ 131699 h 790177"/>
                  <a:gd name="connsiteX18" fmla="*/ 8357197 w 8357197"/>
                  <a:gd name="connsiteY18" fmla="*/ 658478 h 790177"/>
                  <a:gd name="connsiteX19" fmla="*/ 8225498 w 8357197"/>
                  <a:gd name="connsiteY19" fmla="*/ 790177 h 790177"/>
                  <a:gd name="connsiteX20" fmla="*/ 7728307 w 8357197"/>
                  <a:gd name="connsiteY20" fmla="*/ 790177 h 790177"/>
                  <a:gd name="connsiteX21" fmla="*/ 7312055 w 8357197"/>
                  <a:gd name="connsiteY21" fmla="*/ 790177 h 790177"/>
                  <a:gd name="connsiteX22" fmla="*/ 6733926 w 8357197"/>
                  <a:gd name="connsiteY22" fmla="*/ 790177 h 790177"/>
                  <a:gd name="connsiteX23" fmla="*/ 6398612 w 8357197"/>
                  <a:gd name="connsiteY23" fmla="*/ 790177 h 790177"/>
                  <a:gd name="connsiteX24" fmla="*/ 5739545 w 8357197"/>
                  <a:gd name="connsiteY24" fmla="*/ 790177 h 790177"/>
                  <a:gd name="connsiteX25" fmla="*/ 5161417 w 8357197"/>
                  <a:gd name="connsiteY25" fmla="*/ 790177 h 790177"/>
                  <a:gd name="connsiteX26" fmla="*/ 4826102 w 8357197"/>
                  <a:gd name="connsiteY26" fmla="*/ 790177 h 790177"/>
                  <a:gd name="connsiteX27" fmla="*/ 4409850 w 8357197"/>
                  <a:gd name="connsiteY27" fmla="*/ 790177 h 790177"/>
                  <a:gd name="connsiteX28" fmla="*/ 3831721 w 8357197"/>
                  <a:gd name="connsiteY28" fmla="*/ 790177 h 790177"/>
                  <a:gd name="connsiteX29" fmla="*/ 3415469 w 8357197"/>
                  <a:gd name="connsiteY29" fmla="*/ 790177 h 790177"/>
                  <a:gd name="connsiteX30" fmla="*/ 2999216 w 8357197"/>
                  <a:gd name="connsiteY30" fmla="*/ 790177 h 790177"/>
                  <a:gd name="connsiteX31" fmla="*/ 2421088 w 8357197"/>
                  <a:gd name="connsiteY31" fmla="*/ 790177 h 790177"/>
                  <a:gd name="connsiteX32" fmla="*/ 1923897 w 8357197"/>
                  <a:gd name="connsiteY32" fmla="*/ 790177 h 790177"/>
                  <a:gd name="connsiteX33" fmla="*/ 1183893 w 8357197"/>
                  <a:gd name="connsiteY33" fmla="*/ 790177 h 790177"/>
                  <a:gd name="connsiteX34" fmla="*/ 848578 w 8357197"/>
                  <a:gd name="connsiteY34" fmla="*/ 790177 h 790177"/>
                  <a:gd name="connsiteX35" fmla="*/ 131699 w 8357197"/>
                  <a:gd name="connsiteY35" fmla="*/ 790177 h 790177"/>
                  <a:gd name="connsiteX36" fmla="*/ 0 w 8357197"/>
                  <a:gd name="connsiteY36" fmla="*/ 658478 h 790177"/>
                  <a:gd name="connsiteX37" fmla="*/ 0 w 8357197"/>
                  <a:gd name="connsiteY37" fmla="*/ 131699 h 79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357197" h="790177" fill="none" extrusionOk="0">
                    <a:moveTo>
                      <a:pt x="0" y="131699"/>
                    </a:moveTo>
                    <a:cubicBezTo>
                      <a:pt x="-14863" y="55379"/>
                      <a:pt x="58900" y="-2413"/>
                      <a:pt x="131699" y="0"/>
                    </a:cubicBezTo>
                    <a:cubicBezTo>
                      <a:pt x="271126" y="-15294"/>
                      <a:pt x="537244" y="27164"/>
                      <a:pt x="790765" y="0"/>
                    </a:cubicBezTo>
                    <a:cubicBezTo>
                      <a:pt x="1044286" y="-27164"/>
                      <a:pt x="1288040" y="60974"/>
                      <a:pt x="1449832" y="0"/>
                    </a:cubicBezTo>
                    <a:cubicBezTo>
                      <a:pt x="1611624" y="-60974"/>
                      <a:pt x="1731103" y="2715"/>
                      <a:pt x="1866084" y="0"/>
                    </a:cubicBezTo>
                    <a:cubicBezTo>
                      <a:pt x="2001065" y="-2715"/>
                      <a:pt x="2381275" y="55690"/>
                      <a:pt x="2525151" y="0"/>
                    </a:cubicBezTo>
                    <a:cubicBezTo>
                      <a:pt x="2669027" y="-55690"/>
                      <a:pt x="2767149" y="10873"/>
                      <a:pt x="2941404" y="0"/>
                    </a:cubicBezTo>
                    <a:cubicBezTo>
                      <a:pt x="3115659" y="-10873"/>
                      <a:pt x="3258896" y="52758"/>
                      <a:pt x="3519532" y="0"/>
                    </a:cubicBezTo>
                    <a:cubicBezTo>
                      <a:pt x="3780168" y="-52758"/>
                      <a:pt x="3889128" y="45087"/>
                      <a:pt x="4016723" y="0"/>
                    </a:cubicBezTo>
                    <a:cubicBezTo>
                      <a:pt x="4144318" y="-45087"/>
                      <a:pt x="4265048" y="40982"/>
                      <a:pt x="4432975" y="0"/>
                    </a:cubicBezTo>
                    <a:cubicBezTo>
                      <a:pt x="4600902" y="-40982"/>
                      <a:pt x="4829965" y="22178"/>
                      <a:pt x="5011104" y="0"/>
                    </a:cubicBezTo>
                    <a:cubicBezTo>
                      <a:pt x="5192243" y="-22178"/>
                      <a:pt x="5451453" y="72721"/>
                      <a:pt x="5670170" y="0"/>
                    </a:cubicBezTo>
                    <a:cubicBezTo>
                      <a:pt x="5888887" y="-72721"/>
                      <a:pt x="5915632" y="4733"/>
                      <a:pt x="6005485" y="0"/>
                    </a:cubicBezTo>
                    <a:cubicBezTo>
                      <a:pt x="6095338" y="-4733"/>
                      <a:pt x="6337665" y="63037"/>
                      <a:pt x="6583613" y="0"/>
                    </a:cubicBezTo>
                    <a:cubicBezTo>
                      <a:pt x="6829561" y="-63037"/>
                      <a:pt x="6818948" y="37233"/>
                      <a:pt x="6999866" y="0"/>
                    </a:cubicBezTo>
                    <a:cubicBezTo>
                      <a:pt x="7180784" y="-37233"/>
                      <a:pt x="7410743" y="1976"/>
                      <a:pt x="7577994" y="0"/>
                    </a:cubicBezTo>
                    <a:cubicBezTo>
                      <a:pt x="7745245" y="-1976"/>
                      <a:pt x="7956079" y="35552"/>
                      <a:pt x="8225498" y="0"/>
                    </a:cubicBezTo>
                    <a:cubicBezTo>
                      <a:pt x="8313846" y="-11418"/>
                      <a:pt x="8364408" y="66947"/>
                      <a:pt x="8357197" y="131699"/>
                    </a:cubicBezTo>
                    <a:cubicBezTo>
                      <a:pt x="8394088" y="270346"/>
                      <a:pt x="8326678" y="430462"/>
                      <a:pt x="8357197" y="658478"/>
                    </a:cubicBezTo>
                    <a:cubicBezTo>
                      <a:pt x="8351599" y="729113"/>
                      <a:pt x="8304441" y="796343"/>
                      <a:pt x="8225498" y="790177"/>
                    </a:cubicBezTo>
                    <a:cubicBezTo>
                      <a:pt x="8112530" y="790386"/>
                      <a:pt x="7956785" y="789916"/>
                      <a:pt x="7728307" y="790177"/>
                    </a:cubicBezTo>
                    <a:cubicBezTo>
                      <a:pt x="7499829" y="790438"/>
                      <a:pt x="7457953" y="769236"/>
                      <a:pt x="7312055" y="790177"/>
                    </a:cubicBezTo>
                    <a:cubicBezTo>
                      <a:pt x="7166157" y="811118"/>
                      <a:pt x="6940320" y="752015"/>
                      <a:pt x="6733926" y="790177"/>
                    </a:cubicBezTo>
                    <a:cubicBezTo>
                      <a:pt x="6527532" y="828339"/>
                      <a:pt x="6468402" y="782979"/>
                      <a:pt x="6398612" y="790177"/>
                    </a:cubicBezTo>
                    <a:cubicBezTo>
                      <a:pt x="6328822" y="797375"/>
                      <a:pt x="5882512" y="719419"/>
                      <a:pt x="5739545" y="790177"/>
                    </a:cubicBezTo>
                    <a:cubicBezTo>
                      <a:pt x="5596578" y="860935"/>
                      <a:pt x="5305344" y="749059"/>
                      <a:pt x="5161417" y="790177"/>
                    </a:cubicBezTo>
                    <a:cubicBezTo>
                      <a:pt x="5017490" y="831295"/>
                      <a:pt x="4915155" y="782806"/>
                      <a:pt x="4826102" y="790177"/>
                    </a:cubicBezTo>
                    <a:cubicBezTo>
                      <a:pt x="4737049" y="797548"/>
                      <a:pt x="4532008" y="743751"/>
                      <a:pt x="4409850" y="790177"/>
                    </a:cubicBezTo>
                    <a:cubicBezTo>
                      <a:pt x="4287692" y="836603"/>
                      <a:pt x="4119303" y="747856"/>
                      <a:pt x="3831721" y="790177"/>
                    </a:cubicBezTo>
                    <a:cubicBezTo>
                      <a:pt x="3544139" y="832498"/>
                      <a:pt x="3581522" y="752224"/>
                      <a:pt x="3415469" y="790177"/>
                    </a:cubicBezTo>
                    <a:cubicBezTo>
                      <a:pt x="3249416" y="828130"/>
                      <a:pt x="3205311" y="785485"/>
                      <a:pt x="2999216" y="790177"/>
                    </a:cubicBezTo>
                    <a:cubicBezTo>
                      <a:pt x="2793121" y="794869"/>
                      <a:pt x="2585233" y="754382"/>
                      <a:pt x="2421088" y="790177"/>
                    </a:cubicBezTo>
                    <a:cubicBezTo>
                      <a:pt x="2256943" y="825972"/>
                      <a:pt x="2086325" y="775145"/>
                      <a:pt x="1923897" y="790177"/>
                    </a:cubicBezTo>
                    <a:cubicBezTo>
                      <a:pt x="1761469" y="805209"/>
                      <a:pt x="1371019" y="708322"/>
                      <a:pt x="1183893" y="790177"/>
                    </a:cubicBezTo>
                    <a:cubicBezTo>
                      <a:pt x="996767" y="872032"/>
                      <a:pt x="1008071" y="783628"/>
                      <a:pt x="848578" y="790177"/>
                    </a:cubicBezTo>
                    <a:cubicBezTo>
                      <a:pt x="689086" y="796726"/>
                      <a:pt x="357823" y="783623"/>
                      <a:pt x="131699" y="790177"/>
                    </a:cubicBezTo>
                    <a:cubicBezTo>
                      <a:pt x="57964" y="787700"/>
                      <a:pt x="-1642" y="738806"/>
                      <a:pt x="0" y="658478"/>
                    </a:cubicBezTo>
                    <a:cubicBezTo>
                      <a:pt x="-7598" y="448858"/>
                      <a:pt x="13373" y="300490"/>
                      <a:pt x="0" y="131699"/>
                    </a:cubicBezTo>
                    <a:close/>
                  </a:path>
                  <a:path w="8357197" h="790177" stroke="0" extrusionOk="0">
                    <a:moveTo>
                      <a:pt x="0" y="131699"/>
                    </a:moveTo>
                    <a:cubicBezTo>
                      <a:pt x="-3795" y="65156"/>
                      <a:pt x="59307" y="-6541"/>
                      <a:pt x="131699" y="0"/>
                    </a:cubicBezTo>
                    <a:cubicBezTo>
                      <a:pt x="372282" y="-1786"/>
                      <a:pt x="504793" y="52748"/>
                      <a:pt x="628890" y="0"/>
                    </a:cubicBezTo>
                    <a:cubicBezTo>
                      <a:pt x="752987" y="-52748"/>
                      <a:pt x="897089" y="28242"/>
                      <a:pt x="1045142" y="0"/>
                    </a:cubicBezTo>
                    <a:cubicBezTo>
                      <a:pt x="1193195" y="-28242"/>
                      <a:pt x="1258789" y="30811"/>
                      <a:pt x="1461395" y="0"/>
                    </a:cubicBezTo>
                    <a:cubicBezTo>
                      <a:pt x="1664001" y="-30811"/>
                      <a:pt x="1773356" y="61275"/>
                      <a:pt x="2039523" y="0"/>
                    </a:cubicBezTo>
                    <a:cubicBezTo>
                      <a:pt x="2305690" y="-61275"/>
                      <a:pt x="2591864" y="8830"/>
                      <a:pt x="2779528" y="0"/>
                    </a:cubicBezTo>
                    <a:cubicBezTo>
                      <a:pt x="2967192" y="-8830"/>
                      <a:pt x="3135868" y="49198"/>
                      <a:pt x="3276718" y="0"/>
                    </a:cubicBezTo>
                    <a:cubicBezTo>
                      <a:pt x="3417568" y="-49198"/>
                      <a:pt x="3582290" y="22629"/>
                      <a:pt x="3854847" y="0"/>
                    </a:cubicBezTo>
                    <a:cubicBezTo>
                      <a:pt x="4127404" y="-22629"/>
                      <a:pt x="4058827" y="37867"/>
                      <a:pt x="4190161" y="0"/>
                    </a:cubicBezTo>
                    <a:cubicBezTo>
                      <a:pt x="4321495" y="-37867"/>
                      <a:pt x="4486652" y="33367"/>
                      <a:pt x="4768290" y="0"/>
                    </a:cubicBezTo>
                    <a:cubicBezTo>
                      <a:pt x="5049928" y="-33367"/>
                      <a:pt x="5212642" y="38101"/>
                      <a:pt x="5346418" y="0"/>
                    </a:cubicBezTo>
                    <a:cubicBezTo>
                      <a:pt x="5480194" y="-38101"/>
                      <a:pt x="5682868" y="36950"/>
                      <a:pt x="5924547" y="0"/>
                    </a:cubicBezTo>
                    <a:cubicBezTo>
                      <a:pt x="6166226" y="-36950"/>
                      <a:pt x="6296442" y="16936"/>
                      <a:pt x="6583613" y="0"/>
                    </a:cubicBezTo>
                    <a:cubicBezTo>
                      <a:pt x="6870784" y="-16936"/>
                      <a:pt x="6795782" y="9513"/>
                      <a:pt x="6999866" y="0"/>
                    </a:cubicBezTo>
                    <a:cubicBezTo>
                      <a:pt x="7203950" y="-9513"/>
                      <a:pt x="7331807" y="8649"/>
                      <a:pt x="7658932" y="0"/>
                    </a:cubicBezTo>
                    <a:cubicBezTo>
                      <a:pt x="7986057" y="-8649"/>
                      <a:pt x="7947394" y="3358"/>
                      <a:pt x="8225498" y="0"/>
                    </a:cubicBezTo>
                    <a:cubicBezTo>
                      <a:pt x="8284746" y="12359"/>
                      <a:pt x="8368701" y="61327"/>
                      <a:pt x="8357197" y="131699"/>
                    </a:cubicBezTo>
                    <a:cubicBezTo>
                      <a:pt x="8369460" y="281375"/>
                      <a:pt x="8335834" y="411723"/>
                      <a:pt x="8357197" y="658478"/>
                    </a:cubicBezTo>
                    <a:cubicBezTo>
                      <a:pt x="8354217" y="729889"/>
                      <a:pt x="8285312" y="798669"/>
                      <a:pt x="8225498" y="790177"/>
                    </a:cubicBezTo>
                    <a:cubicBezTo>
                      <a:pt x="8126029" y="817748"/>
                      <a:pt x="7911281" y="746750"/>
                      <a:pt x="7728307" y="790177"/>
                    </a:cubicBezTo>
                    <a:cubicBezTo>
                      <a:pt x="7545333" y="833604"/>
                      <a:pt x="7414474" y="776561"/>
                      <a:pt x="7312055" y="790177"/>
                    </a:cubicBezTo>
                    <a:cubicBezTo>
                      <a:pt x="7209636" y="803793"/>
                      <a:pt x="7011018" y="773468"/>
                      <a:pt x="6895802" y="790177"/>
                    </a:cubicBezTo>
                    <a:cubicBezTo>
                      <a:pt x="6780586" y="806886"/>
                      <a:pt x="6583336" y="776083"/>
                      <a:pt x="6317674" y="790177"/>
                    </a:cubicBezTo>
                    <a:cubicBezTo>
                      <a:pt x="6052012" y="804271"/>
                      <a:pt x="5978215" y="752105"/>
                      <a:pt x="5820483" y="790177"/>
                    </a:cubicBezTo>
                    <a:cubicBezTo>
                      <a:pt x="5662751" y="828249"/>
                      <a:pt x="5422878" y="755780"/>
                      <a:pt x="5242355" y="790177"/>
                    </a:cubicBezTo>
                    <a:cubicBezTo>
                      <a:pt x="5061832" y="824574"/>
                      <a:pt x="5022625" y="771524"/>
                      <a:pt x="4826102" y="790177"/>
                    </a:cubicBezTo>
                    <a:cubicBezTo>
                      <a:pt x="4629579" y="808830"/>
                      <a:pt x="4510213" y="756344"/>
                      <a:pt x="4328912" y="790177"/>
                    </a:cubicBezTo>
                    <a:cubicBezTo>
                      <a:pt x="4147611" y="824010"/>
                      <a:pt x="3827043" y="733802"/>
                      <a:pt x="3669845" y="790177"/>
                    </a:cubicBezTo>
                    <a:cubicBezTo>
                      <a:pt x="3512647" y="846552"/>
                      <a:pt x="3277696" y="763071"/>
                      <a:pt x="3010779" y="790177"/>
                    </a:cubicBezTo>
                    <a:cubicBezTo>
                      <a:pt x="2743862" y="817283"/>
                      <a:pt x="2591667" y="725782"/>
                      <a:pt x="2432650" y="790177"/>
                    </a:cubicBezTo>
                    <a:cubicBezTo>
                      <a:pt x="2273633" y="854572"/>
                      <a:pt x="2168319" y="747737"/>
                      <a:pt x="2016398" y="790177"/>
                    </a:cubicBezTo>
                    <a:cubicBezTo>
                      <a:pt x="1864477" y="832617"/>
                      <a:pt x="1781149" y="780977"/>
                      <a:pt x="1600145" y="790177"/>
                    </a:cubicBezTo>
                    <a:cubicBezTo>
                      <a:pt x="1419141" y="799377"/>
                      <a:pt x="1271075" y="786055"/>
                      <a:pt x="1102955" y="790177"/>
                    </a:cubicBezTo>
                    <a:cubicBezTo>
                      <a:pt x="934835" y="794299"/>
                      <a:pt x="925479" y="784560"/>
                      <a:pt x="767640" y="790177"/>
                    </a:cubicBezTo>
                    <a:cubicBezTo>
                      <a:pt x="609801" y="795794"/>
                      <a:pt x="383798" y="738448"/>
                      <a:pt x="131699" y="790177"/>
                    </a:cubicBezTo>
                    <a:cubicBezTo>
                      <a:pt x="76566" y="801902"/>
                      <a:pt x="-7546" y="733218"/>
                      <a:pt x="0" y="658478"/>
                    </a:cubicBezTo>
                    <a:cubicBezTo>
                      <a:pt x="-33084" y="479349"/>
                      <a:pt x="63186" y="270612"/>
                      <a:pt x="0" y="131699"/>
                    </a:cubicBezTo>
                    <a:close/>
                  </a:path>
                </a:pathLst>
              </a:custGeom>
              <a:solidFill>
                <a:schemeClr val="bg1"/>
              </a:solidFill>
              <a:ln w="12700">
                <a:solidFill>
                  <a:srgbClr val="00B050"/>
                </a:solidFill>
                <a:extLst>
                  <a:ext uri="{C807C97D-BFC1-408E-A445-0C87EB9F89A2}">
                    <ask:lineSketchStyleProps xmlns:ask="http://schemas.microsoft.com/office/drawing/2018/sketchyshapes" xmlns="" sd="97475445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angle 13">
                <a:extLst>
                  <a:ext uri="{FF2B5EF4-FFF2-40B4-BE49-F238E27FC236}">
                    <a16:creationId xmlns:a16="http://schemas.microsoft.com/office/drawing/2014/main" xmlns="" id="{FEB1EA15-E470-233D-F97B-898C8A5D8D69}"/>
                  </a:ext>
                </a:extLst>
              </p:cNvPr>
              <p:cNvSpPr/>
              <p:nvPr/>
            </p:nvSpPr>
            <p:spPr>
              <a:xfrm>
                <a:off x="1413763" y="1004408"/>
                <a:ext cx="8357197" cy="707886"/>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vi-VN" sz="4000" b="1" dirty="0">
                    <a:solidFill>
                      <a:srgbClr val="00B050"/>
                    </a:solidFill>
                    <a:ea typeface="LNTH-LuoLuoNotangYuanTi 1" panose="020B0604020202020204" charset="-128"/>
                    <a:cs typeface="LNTH-LuoLuoNotangYuanTi 1" panose="020B0604020202020204" charset="-128"/>
                  </a:rPr>
                  <a:t>Nội dung chính của bài học là gì?</a:t>
                </a:r>
                <a:endParaRPr lang="en-US" sz="4000" b="1" dirty="0">
                  <a:solidFill>
                    <a:srgbClr val="00B050"/>
                  </a:solidFill>
                  <a:ea typeface="LNTH-LuoLuoNotangYuanTi 1" panose="020B0604020202020204" charset="-128"/>
                  <a:cs typeface="LNTH-LuoLuoNotangYuanTi 1" panose="020B0604020202020204" charset="-128"/>
                </a:endParaRPr>
              </a:p>
            </p:txBody>
          </p:sp>
        </p:grpSp>
        <p:pic>
          <p:nvPicPr>
            <p:cNvPr id="12" name="Hình ảnh 11" descr="Ảnh có chứa phim hoạt hình, hình mẫu, Đồ họa, minh họa&#10;&#10;Mô tả được tạo tự động">
              <a:extLst>
                <a:ext uri="{FF2B5EF4-FFF2-40B4-BE49-F238E27FC236}">
                  <a16:creationId xmlns:a16="http://schemas.microsoft.com/office/drawing/2014/main" xmlns="" id="{B71E93EA-0DAA-7B0E-8EE1-8F3D5D18E7EA}"/>
                </a:ext>
              </a:extLst>
            </p:cNvPr>
            <p:cNvPicPr>
              <a:picLocks noChangeAspect="1"/>
            </p:cNvPicPr>
            <p:nvPr/>
          </p:nvPicPr>
          <p:blipFill rotWithShape="1">
            <a:blip r:embed="rId3"/>
            <a:srcRect l="38924" t="4441" r="39167" b="50000"/>
            <a:stretch/>
          </p:blipFill>
          <p:spPr>
            <a:xfrm rot="270006">
              <a:off x="420765" y="88019"/>
              <a:ext cx="1005672" cy="1176311"/>
            </a:xfrm>
            <a:prstGeom prst="rect">
              <a:avLst/>
            </a:prstGeom>
          </p:spPr>
        </p:pic>
      </p:grpSp>
    </p:spTree>
    <p:extLst>
      <p:ext uri="{BB962C8B-B14F-4D97-AF65-F5344CB8AC3E}">
        <p14:creationId xmlns:p14="http://schemas.microsoft.com/office/powerpoint/2010/main" val="9470294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2" descr="Ảnh có chứa văn bản, màn hình, thiết bị điện tử, ảnh chụp màn hình&#10;&#10;Mô tả được tạo tự động">
            <a:extLst>
              <a:ext uri="{FF2B5EF4-FFF2-40B4-BE49-F238E27FC236}">
                <a16:creationId xmlns:a16="http://schemas.microsoft.com/office/drawing/2014/main" xmlns=""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0" y="-55605"/>
            <a:ext cx="12245908" cy="6913606"/>
          </a:xfrm>
          <a:prstGeom prst="rect">
            <a:avLst/>
          </a:prstGeom>
        </p:spPr>
      </p:pic>
      <p:grpSp>
        <p:nvGrpSpPr>
          <p:cNvPr id="6" name="Nhóm 5">
            <a:extLst>
              <a:ext uri="{FF2B5EF4-FFF2-40B4-BE49-F238E27FC236}">
                <a16:creationId xmlns:a16="http://schemas.microsoft.com/office/drawing/2014/main" xmlns="" id="{2A228625-D299-F101-549E-13FA6D95CA0A}"/>
              </a:ext>
            </a:extLst>
          </p:cNvPr>
          <p:cNvGrpSpPr/>
          <p:nvPr/>
        </p:nvGrpSpPr>
        <p:grpSpPr>
          <a:xfrm>
            <a:off x="2619386" y="1585316"/>
            <a:ext cx="7007136" cy="3631763"/>
            <a:chOff x="2563857" y="63937"/>
            <a:chExt cx="7007136" cy="3631763"/>
          </a:xfrm>
        </p:grpSpPr>
        <p:sp>
          <p:nvSpPr>
            <p:cNvPr id="4" name="Hình chữ nhật: Góc Tròn 3">
              <a:extLst>
                <a:ext uri="{FF2B5EF4-FFF2-40B4-BE49-F238E27FC236}">
                  <a16:creationId xmlns:a16="http://schemas.microsoft.com/office/drawing/2014/main" xmlns="" id="{0B05AD30-D26F-06A8-821C-684C4D01AC91}"/>
                </a:ext>
              </a:extLst>
            </p:cNvPr>
            <p:cNvSpPr/>
            <p:nvPr/>
          </p:nvSpPr>
          <p:spPr>
            <a:xfrm>
              <a:off x="3028950" y="537029"/>
              <a:ext cx="6076950" cy="2930071"/>
            </a:xfrm>
            <a:prstGeom prst="roundRect">
              <a:avLst/>
            </a:prstGeom>
            <a:solidFill>
              <a:srgbClr val="FFFFFF">
                <a:alpha val="80000"/>
              </a:srgbClr>
            </a:solidFill>
            <a:ln w="28575">
              <a:solidFill>
                <a:srgbClr val="0070C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9">
              <a:extLst>
                <a:ext uri="{FF2B5EF4-FFF2-40B4-BE49-F238E27FC236}">
                  <a16:creationId xmlns:a16="http://schemas.microsoft.com/office/drawing/2014/main" xmlns="" id="{C4CA591B-3509-3A6F-9650-56A9E124E5AF}"/>
                </a:ext>
              </a:extLst>
            </p:cNvPr>
            <p:cNvSpPr txBox="1"/>
            <p:nvPr/>
          </p:nvSpPr>
          <p:spPr>
            <a:xfrm>
              <a:off x="2563857" y="63937"/>
              <a:ext cx="7007136" cy="36317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spcBef>
                  <a:spcPts val="0"/>
                </a:spcBef>
                <a:spcAft>
                  <a:spcPts val="0"/>
                </a:spcAft>
                <a:buClrTx/>
                <a:buSzTx/>
                <a:buFontTx/>
                <a:buNone/>
                <a:tabLst/>
                <a:defRPr/>
              </a:pPr>
              <a:r>
                <a:rPr kumimoji="0" lang="en-US" sz="11500" b="1" i="0" u="none" strike="noStrike" kern="0" cap="none" spc="0" normalizeH="0" baseline="0" noProof="0" dirty="0" err="1">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mj-lt"/>
                </a:rPr>
                <a:t>Luyện</a:t>
              </a:r>
              <a:r>
                <a:rPr kumimoji="0" lang="en-US" sz="11500" b="1" i="0" u="none" strike="noStrike" kern="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mj-lt"/>
                </a:rPr>
                <a:t> </a:t>
              </a:r>
            </a:p>
            <a:p>
              <a:pPr marL="0" marR="0" lvl="0" indent="0" algn="ctr" defTabSz="685800" rtl="0" eaLnBrk="1" fontAlgn="auto" latinLnBrk="0" hangingPunct="1">
                <a:spcBef>
                  <a:spcPts val="0"/>
                </a:spcBef>
                <a:spcAft>
                  <a:spcPts val="0"/>
                </a:spcAft>
                <a:buClrTx/>
                <a:buSzTx/>
                <a:buFontTx/>
                <a:buNone/>
                <a:tabLst/>
                <a:defRPr/>
              </a:pPr>
              <a:r>
                <a:rPr lang="en-US" sz="11500" b="1" kern="0" noProof="0" dirty="0" err="1">
                  <a:ln w="28575">
                    <a:solidFill>
                      <a:srgbClr val="002060"/>
                    </a:solidFill>
                    <a:prstDash val="solid"/>
                  </a:ln>
                  <a:solidFill>
                    <a:srgbClr val="9DFA71"/>
                  </a:solidFill>
                  <a:effectLst>
                    <a:outerShdw blurRad="12700" dist="38100" dir="2700000" algn="tl" rotWithShape="0">
                      <a:srgbClr val="5B9BD5">
                        <a:lumMod val="60000"/>
                        <a:lumOff val="40000"/>
                      </a:srgbClr>
                    </a:outerShdw>
                  </a:effectLst>
                  <a:latin typeface="+mj-lt"/>
                </a:rPr>
                <a:t>đ</a:t>
              </a:r>
              <a:r>
                <a:rPr kumimoji="0" lang="en-US" sz="11500" b="1" i="0" u="none" strike="noStrike" kern="0" cap="none" spc="0" normalizeH="0" baseline="0" noProof="0" dirty="0" err="1">
                  <a:ln w="28575">
                    <a:solidFill>
                      <a:srgbClr val="002060"/>
                    </a:solidFill>
                    <a:prstDash val="solid"/>
                  </a:ln>
                  <a:solidFill>
                    <a:srgbClr val="9DFA71"/>
                  </a:solidFill>
                  <a:effectLst>
                    <a:outerShdw blurRad="12700" dist="38100" dir="2700000" algn="tl" rotWithShape="0">
                      <a:srgbClr val="5B9BD5">
                        <a:lumMod val="60000"/>
                        <a:lumOff val="40000"/>
                      </a:srgbClr>
                    </a:outerShdw>
                  </a:effectLst>
                  <a:uLnTx/>
                  <a:uFillTx/>
                  <a:latin typeface="+mj-lt"/>
                </a:rPr>
                <a:t>ọc</a:t>
              </a:r>
              <a:r>
                <a:rPr kumimoji="0" lang="en-US" sz="11500" b="1" i="0" u="none" strike="noStrike" kern="0" cap="none" spc="0" normalizeH="0" baseline="0" noProof="0" dirty="0">
                  <a:ln w="28575">
                    <a:solidFill>
                      <a:srgbClr val="002060"/>
                    </a:solidFill>
                    <a:prstDash val="solid"/>
                  </a:ln>
                  <a:solidFill>
                    <a:srgbClr val="9DFA71"/>
                  </a:solidFill>
                  <a:effectLst>
                    <a:outerShdw blurRad="12700" dist="38100" dir="2700000" algn="tl" rotWithShape="0">
                      <a:srgbClr val="5B9BD5">
                        <a:lumMod val="60000"/>
                        <a:lumOff val="40000"/>
                      </a:srgbClr>
                    </a:outerShdw>
                  </a:effectLst>
                  <a:uLnTx/>
                  <a:uFillTx/>
                  <a:latin typeface="+mj-lt"/>
                </a:rPr>
                <a:t> </a:t>
              </a:r>
              <a:r>
                <a:rPr lang="en-US" sz="11500" b="1" kern="0" dirty="0" err="1">
                  <a:ln w="28575">
                    <a:solidFill>
                      <a:srgbClr val="002060"/>
                    </a:solidFill>
                    <a:prstDash val="solid"/>
                  </a:ln>
                  <a:solidFill>
                    <a:srgbClr val="FF9999"/>
                  </a:solidFill>
                  <a:effectLst>
                    <a:outerShdw blurRad="12700" dist="38100" dir="2700000" algn="tl" rotWithShape="0">
                      <a:srgbClr val="5B9BD5">
                        <a:lumMod val="60000"/>
                        <a:lumOff val="40000"/>
                      </a:srgbClr>
                    </a:outerShdw>
                  </a:effectLst>
                  <a:latin typeface="+mj-lt"/>
                </a:rPr>
                <a:t>lại</a:t>
              </a:r>
              <a:endParaRPr kumimoji="0" lang="en-US" sz="11500" b="1" i="0" u="none" strike="noStrike" kern="0" cap="none" spc="0" normalizeH="0" baseline="0" noProof="0" dirty="0">
                <a:ln w="28575">
                  <a:solidFill>
                    <a:srgbClr val="002060"/>
                  </a:solidFill>
                  <a:prstDash val="solid"/>
                </a:ln>
                <a:solidFill>
                  <a:srgbClr val="FF5050"/>
                </a:solidFill>
                <a:effectLst>
                  <a:outerShdw blurRad="12700" dist="38100" dir="2700000" algn="tl" rotWithShape="0">
                    <a:srgbClr val="5B9BD5">
                      <a:lumMod val="60000"/>
                      <a:lumOff val="40000"/>
                    </a:srgbClr>
                  </a:outerShdw>
                </a:effectLst>
                <a:uLnTx/>
                <a:uFillTx/>
                <a:latin typeface="+mj-lt"/>
              </a:endParaRPr>
            </a:p>
          </p:txBody>
        </p:sp>
      </p:grpSp>
    </p:spTree>
    <p:extLst>
      <p:ext uri="{BB962C8B-B14F-4D97-AF65-F5344CB8AC3E}">
        <p14:creationId xmlns:p14="http://schemas.microsoft.com/office/powerpoint/2010/main" val="159462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xmlns="" id="{6A3E6891-7C0F-B9B6-118A-C50A4CD0E510}"/>
              </a:ext>
            </a:extLst>
          </p:cNvPr>
          <p:cNvPicPr>
            <a:picLocks noChangeAspect="1"/>
          </p:cNvPicPr>
          <p:nvPr/>
        </p:nvPicPr>
        <p:blipFill rotWithShape="1">
          <a:blip r:embed="rId2">
            <a:extLst>
              <a:ext uri="{28A0092B-C50C-407E-A947-70E740481C1C}">
                <a14:useLocalDpi xmlns:a14="http://schemas.microsoft.com/office/drawing/2010/main" val="0"/>
              </a:ext>
            </a:extLst>
          </a:blip>
          <a:srcRect t="1944" r="69531" b="58333"/>
          <a:stretch/>
        </p:blipFill>
        <p:spPr>
          <a:xfrm>
            <a:off x="-152400" y="0"/>
            <a:ext cx="12344400" cy="6858000"/>
          </a:xfrm>
          <a:prstGeom prst="rect">
            <a:avLst/>
          </a:prstGeom>
        </p:spPr>
      </p:pic>
      <p:sp>
        <p:nvSpPr>
          <p:cNvPr id="5" name="TextBox 19">
            <a:extLst>
              <a:ext uri="{FF2B5EF4-FFF2-40B4-BE49-F238E27FC236}">
                <a16:creationId xmlns:a16="http://schemas.microsoft.com/office/drawing/2014/main" xmlns="" id="{D0ACB7ED-B5BC-7113-B1B1-3BA8810B3A95}"/>
              </a:ext>
            </a:extLst>
          </p:cNvPr>
          <p:cNvSpPr txBox="1"/>
          <p:nvPr/>
        </p:nvSpPr>
        <p:spPr>
          <a:xfrm>
            <a:off x="1010111" y="2644170"/>
            <a:ext cx="10549584" cy="1569660"/>
          </a:xfrm>
          <a:prstGeom prst="rect">
            <a:avLst/>
          </a:prstGeom>
          <a:solidFill>
            <a:srgbClr val="E8EEF8"/>
          </a:solidFill>
        </p:spPr>
        <p:txBody>
          <a:bodyPr wrap="square" rtlCol="0">
            <a:spAutoFit/>
          </a:bodyPr>
          <a:lstStyle/>
          <a:p>
            <a:pPr algn="just"/>
            <a:r>
              <a:rPr lang="vi-VN" sz="3200" i="1" dirty="0">
                <a:solidFill>
                  <a:srgbClr val="0070C0"/>
                </a:solidFill>
              </a:rPr>
              <a:t>Đê biển được xem là một hình ảnh biểu tượng cho tài năng và lòng yêu nước của người Hà Lan, được bầu chọn là một trong mười công trình vĩ đại nhất hành tinh</a:t>
            </a:r>
            <a:r>
              <a:rPr lang="vi-VN" sz="3200" i="1" dirty="0">
                <a:solidFill>
                  <a:srgbClr val="0070C0"/>
                </a:solidFill>
                <a:latin typeface="UTM Duepuntozero" panose="02040603050506020204" pitchFamily="18" charset="0"/>
              </a:rPr>
              <a:t>.</a:t>
            </a:r>
            <a:endParaRPr lang="en-US" sz="3200" i="1" dirty="0">
              <a:solidFill>
                <a:srgbClr val="0070C0"/>
              </a:solidFill>
              <a:latin typeface="UTM Duepuntozero" panose="02040603050506020204" pitchFamily="18" charset="0"/>
            </a:endParaRPr>
          </a:p>
        </p:txBody>
      </p:sp>
      <p:grpSp>
        <p:nvGrpSpPr>
          <p:cNvPr id="8" name="Nhóm 7">
            <a:extLst>
              <a:ext uri="{FF2B5EF4-FFF2-40B4-BE49-F238E27FC236}">
                <a16:creationId xmlns:a16="http://schemas.microsoft.com/office/drawing/2014/main" xmlns="" id="{B9BDD345-D22C-22A7-564E-B6607B517B2D}"/>
              </a:ext>
            </a:extLst>
          </p:cNvPr>
          <p:cNvGrpSpPr/>
          <p:nvPr/>
        </p:nvGrpSpPr>
        <p:grpSpPr>
          <a:xfrm>
            <a:off x="2106305" y="1129506"/>
            <a:ext cx="8357197" cy="790177"/>
            <a:chOff x="1413763" y="994041"/>
            <a:chExt cx="8357197" cy="790177"/>
          </a:xfrm>
        </p:grpSpPr>
        <p:sp>
          <p:nvSpPr>
            <p:cNvPr id="13" name="Hình chữ nhật: Góc Tròn 12">
              <a:extLst>
                <a:ext uri="{FF2B5EF4-FFF2-40B4-BE49-F238E27FC236}">
                  <a16:creationId xmlns:a16="http://schemas.microsoft.com/office/drawing/2014/main" xmlns="" id="{0427C1EE-8680-1E4C-DA5F-2B7C6C34897F}"/>
                </a:ext>
              </a:extLst>
            </p:cNvPr>
            <p:cNvSpPr/>
            <p:nvPr/>
          </p:nvSpPr>
          <p:spPr>
            <a:xfrm>
              <a:off x="1413763" y="994041"/>
              <a:ext cx="8357197" cy="790177"/>
            </a:xfrm>
            <a:custGeom>
              <a:avLst/>
              <a:gdLst>
                <a:gd name="connsiteX0" fmla="*/ 0 w 8357197"/>
                <a:gd name="connsiteY0" fmla="*/ 131699 h 790177"/>
                <a:gd name="connsiteX1" fmla="*/ 131699 w 8357197"/>
                <a:gd name="connsiteY1" fmla="*/ 0 h 790177"/>
                <a:gd name="connsiteX2" fmla="*/ 790765 w 8357197"/>
                <a:gd name="connsiteY2" fmla="*/ 0 h 790177"/>
                <a:gd name="connsiteX3" fmla="*/ 1449832 w 8357197"/>
                <a:gd name="connsiteY3" fmla="*/ 0 h 790177"/>
                <a:gd name="connsiteX4" fmla="*/ 1866084 w 8357197"/>
                <a:gd name="connsiteY4" fmla="*/ 0 h 790177"/>
                <a:gd name="connsiteX5" fmla="*/ 2525151 w 8357197"/>
                <a:gd name="connsiteY5" fmla="*/ 0 h 790177"/>
                <a:gd name="connsiteX6" fmla="*/ 2941404 w 8357197"/>
                <a:gd name="connsiteY6" fmla="*/ 0 h 790177"/>
                <a:gd name="connsiteX7" fmla="*/ 3519532 w 8357197"/>
                <a:gd name="connsiteY7" fmla="*/ 0 h 790177"/>
                <a:gd name="connsiteX8" fmla="*/ 4016723 w 8357197"/>
                <a:gd name="connsiteY8" fmla="*/ 0 h 790177"/>
                <a:gd name="connsiteX9" fmla="*/ 4432975 w 8357197"/>
                <a:gd name="connsiteY9" fmla="*/ 0 h 790177"/>
                <a:gd name="connsiteX10" fmla="*/ 5011104 w 8357197"/>
                <a:gd name="connsiteY10" fmla="*/ 0 h 790177"/>
                <a:gd name="connsiteX11" fmla="*/ 5670170 w 8357197"/>
                <a:gd name="connsiteY11" fmla="*/ 0 h 790177"/>
                <a:gd name="connsiteX12" fmla="*/ 6005485 w 8357197"/>
                <a:gd name="connsiteY12" fmla="*/ 0 h 790177"/>
                <a:gd name="connsiteX13" fmla="*/ 6583613 w 8357197"/>
                <a:gd name="connsiteY13" fmla="*/ 0 h 790177"/>
                <a:gd name="connsiteX14" fmla="*/ 6999866 w 8357197"/>
                <a:gd name="connsiteY14" fmla="*/ 0 h 790177"/>
                <a:gd name="connsiteX15" fmla="*/ 7577994 w 8357197"/>
                <a:gd name="connsiteY15" fmla="*/ 0 h 790177"/>
                <a:gd name="connsiteX16" fmla="*/ 8225498 w 8357197"/>
                <a:gd name="connsiteY16" fmla="*/ 0 h 790177"/>
                <a:gd name="connsiteX17" fmla="*/ 8357197 w 8357197"/>
                <a:gd name="connsiteY17" fmla="*/ 131699 h 790177"/>
                <a:gd name="connsiteX18" fmla="*/ 8357197 w 8357197"/>
                <a:gd name="connsiteY18" fmla="*/ 658478 h 790177"/>
                <a:gd name="connsiteX19" fmla="*/ 8225498 w 8357197"/>
                <a:gd name="connsiteY19" fmla="*/ 790177 h 790177"/>
                <a:gd name="connsiteX20" fmla="*/ 7728307 w 8357197"/>
                <a:gd name="connsiteY20" fmla="*/ 790177 h 790177"/>
                <a:gd name="connsiteX21" fmla="*/ 7312055 w 8357197"/>
                <a:gd name="connsiteY21" fmla="*/ 790177 h 790177"/>
                <a:gd name="connsiteX22" fmla="*/ 6733926 w 8357197"/>
                <a:gd name="connsiteY22" fmla="*/ 790177 h 790177"/>
                <a:gd name="connsiteX23" fmla="*/ 6398612 w 8357197"/>
                <a:gd name="connsiteY23" fmla="*/ 790177 h 790177"/>
                <a:gd name="connsiteX24" fmla="*/ 5739545 w 8357197"/>
                <a:gd name="connsiteY24" fmla="*/ 790177 h 790177"/>
                <a:gd name="connsiteX25" fmla="*/ 5161417 w 8357197"/>
                <a:gd name="connsiteY25" fmla="*/ 790177 h 790177"/>
                <a:gd name="connsiteX26" fmla="*/ 4826102 w 8357197"/>
                <a:gd name="connsiteY26" fmla="*/ 790177 h 790177"/>
                <a:gd name="connsiteX27" fmla="*/ 4409850 w 8357197"/>
                <a:gd name="connsiteY27" fmla="*/ 790177 h 790177"/>
                <a:gd name="connsiteX28" fmla="*/ 3831721 w 8357197"/>
                <a:gd name="connsiteY28" fmla="*/ 790177 h 790177"/>
                <a:gd name="connsiteX29" fmla="*/ 3415469 w 8357197"/>
                <a:gd name="connsiteY29" fmla="*/ 790177 h 790177"/>
                <a:gd name="connsiteX30" fmla="*/ 2999216 w 8357197"/>
                <a:gd name="connsiteY30" fmla="*/ 790177 h 790177"/>
                <a:gd name="connsiteX31" fmla="*/ 2421088 w 8357197"/>
                <a:gd name="connsiteY31" fmla="*/ 790177 h 790177"/>
                <a:gd name="connsiteX32" fmla="*/ 1923897 w 8357197"/>
                <a:gd name="connsiteY32" fmla="*/ 790177 h 790177"/>
                <a:gd name="connsiteX33" fmla="*/ 1183893 w 8357197"/>
                <a:gd name="connsiteY33" fmla="*/ 790177 h 790177"/>
                <a:gd name="connsiteX34" fmla="*/ 848578 w 8357197"/>
                <a:gd name="connsiteY34" fmla="*/ 790177 h 790177"/>
                <a:gd name="connsiteX35" fmla="*/ 131699 w 8357197"/>
                <a:gd name="connsiteY35" fmla="*/ 790177 h 790177"/>
                <a:gd name="connsiteX36" fmla="*/ 0 w 8357197"/>
                <a:gd name="connsiteY36" fmla="*/ 658478 h 790177"/>
                <a:gd name="connsiteX37" fmla="*/ 0 w 8357197"/>
                <a:gd name="connsiteY37" fmla="*/ 131699 h 79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357197" h="790177" fill="none" extrusionOk="0">
                  <a:moveTo>
                    <a:pt x="0" y="131699"/>
                  </a:moveTo>
                  <a:cubicBezTo>
                    <a:pt x="-14863" y="55379"/>
                    <a:pt x="58900" y="-2413"/>
                    <a:pt x="131699" y="0"/>
                  </a:cubicBezTo>
                  <a:cubicBezTo>
                    <a:pt x="271126" y="-15294"/>
                    <a:pt x="537244" y="27164"/>
                    <a:pt x="790765" y="0"/>
                  </a:cubicBezTo>
                  <a:cubicBezTo>
                    <a:pt x="1044286" y="-27164"/>
                    <a:pt x="1288040" y="60974"/>
                    <a:pt x="1449832" y="0"/>
                  </a:cubicBezTo>
                  <a:cubicBezTo>
                    <a:pt x="1611624" y="-60974"/>
                    <a:pt x="1731103" y="2715"/>
                    <a:pt x="1866084" y="0"/>
                  </a:cubicBezTo>
                  <a:cubicBezTo>
                    <a:pt x="2001065" y="-2715"/>
                    <a:pt x="2381275" y="55690"/>
                    <a:pt x="2525151" y="0"/>
                  </a:cubicBezTo>
                  <a:cubicBezTo>
                    <a:pt x="2669027" y="-55690"/>
                    <a:pt x="2767149" y="10873"/>
                    <a:pt x="2941404" y="0"/>
                  </a:cubicBezTo>
                  <a:cubicBezTo>
                    <a:pt x="3115659" y="-10873"/>
                    <a:pt x="3258896" y="52758"/>
                    <a:pt x="3519532" y="0"/>
                  </a:cubicBezTo>
                  <a:cubicBezTo>
                    <a:pt x="3780168" y="-52758"/>
                    <a:pt x="3889128" y="45087"/>
                    <a:pt x="4016723" y="0"/>
                  </a:cubicBezTo>
                  <a:cubicBezTo>
                    <a:pt x="4144318" y="-45087"/>
                    <a:pt x="4265048" y="40982"/>
                    <a:pt x="4432975" y="0"/>
                  </a:cubicBezTo>
                  <a:cubicBezTo>
                    <a:pt x="4600902" y="-40982"/>
                    <a:pt x="4829965" y="22178"/>
                    <a:pt x="5011104" y="0"/>
                  </a:cubicBezTo>
                  <a:cubicBezTo>
                    <a:pt x="5192243" y="-22178"/>
                    <a:pt x="5451453" y="72721"/>
                    <a:pt x="5670170" y="0"/>
                  </a:cubicBezTo>
                  <a:cubicBezTo>
                    <a:pt x="5888887" y="-72721"/>
                    <a:pt x="5915632" y="4733"/>
                    <a:pt x="6005485" y="0"/>
                  </a:cubicBezTo>
                  <a:cubicBezTo>
                    <a:pt x="6095338" y="-4733"/>
                    <a:pt x="6337665" y="63037"/>
                    <a:pt x="6583613" y="0"/>
                  </a:cubicBezTo>
                  <a:cubicBezTo>
                    <a:pt x="6829561" y="-63037"/>
                    <a:pt x="6818948" y="37233"/>
                    <a:pt x="6999866" y="0"/>
                  </a:cubicBezTo>
                  <a:cubicBezTo>
                    <a:pt x="7180784" y="-37233"/>
                    <a:pt x="7410743" y="1976"/>
                    <a:pt x="7577994" y="0"/>
                  </a:cubicBezTo>
                  <a:cubicBezTo>
                    <a:pt x="7745245" y="-1976"/>
                    <a:pt x="7956079" y="35552"/>
                    <a:pt x="8225498" y="0"/>
                  </a:cubicBezTo>
                  <a:cubicBezTo>
                    <a:pt x="8313846" y="-11418"/>
                    <a:pt x="8364408" y="66947"/>
                    <a:pt x="8357197" y="131699"/>
                  </a:cubicBezTo>
                  <a:cubicBezTo>
                    <a:pt x="8394088" y="270346"/>
                    <a:pt x="8326678" y="430462"/>
                    <a:pt x="8357197" y="658478"/>
                  </a:cubicBezTo>
                  <a:cubicBezTo>
                    <a:pt x="8351599" y="729113"/>
                    <a:pt x="8304441" y="796343"/>
                    <a:pt x="8225498" y="790177"/>
                  </a:cubicBezTo>
                  <a:cubicBezTo>
                    <a:pt x="8112530" y="790386"/>
                    <a:pt x="7956785" y="789916"/>
                    <a:pt x="7728307" y="790177"/>
                  </a:cubicBezTo>
                  <a:cubicBezTo>
                    <a:pt x="7499829" y="790438"/>
                    <a:pt x="7457953" y="769236"/>
                    <a:pt x="7312055" y="790177"/>
                  </a:cubicBezTo>
                  <a:cubicBezTo>
                    <a:pt x="7166157" y="811118"/>
                    <a:pt x="6940320" y="752015"/>
                    <a:pt x="6733926" y="790177"/>
                  </a:cubicBezTo>
                  <a:cubicBezTo>
                    <a:pt x="6527532" y="828339"/>
                    <a:pt x="6468402" y="782979"/>
                    <a:pt x="6398612" y="790177"/>
                  </a:cubicBezTo>
                  <a:cubicBezTo>
                    <a:pt x="6328822" y="797375"/>
                    <a:pt x="5882512" y="719419"/>
                    <a:pt x="5739545" y="790177"/>
                  </a:cubicBezTo>
                  <a:cubicBezTo>
                    <a:pt x="5596578" y="860935"/>
                    <a:pt x="5305344" y="749059"/>
                    <a:pt x="5161417" y="790177"/>
                  </a:cubicBezTo>
                  <a:cubicBezTo>
                    <a:pt x="5017490" y="831295"/>
                    <a:pt x="4915155" y="782806"/>
                    <a:pt x="4826102" y="790177"/>
                  </a:cubicBezTo>
                  <a:cubicBezTo>
                    <a:pt x="4737049" y="797548"/>
                    <a:pt x="4532008" y="743751"/>
                    <a:pt x="4409850" y="790177"/>
                  </a:cubicBezTo>
                  <a:cubicBezTo>
                    <a:pt x="4287692" y="836603"/>
                    <a:pt x="4119303" y="747856"/>
                    <a:pt x="3831721" y="790177"/>
                  </a:cubicBezTo>
                  <a:cubicBezTo>
                    <a:pt x="3544139" y="832498"/>
                    <a:pt x="3581522" y="752224"/>
                    <a:pt x="3415469" y="790177"/>
                  </a:cubicBezTo>
                  <a:cubicBezTo>
                    <a:pt x="3249416" y="828130"/>
                    <a:pt x="3205311" y="785485"/>
                    <a:pt x="2999216" y="790177"/>
                  </a:cubicBezTo>
                  <a:cubicBezTo>
                    <a:pt x="2793121" y="794869"/>
                    <a:pt x="2585233" y="754382"/>
                    <a:pt x="2421088" y="790177"/>
                  </a:cubicBezTo>
                  <a:cubicBezTo>
                    <a:pt x="2256943" y="825972"/>
                    <a:pt x="2086325" y="775145"/>
                    <a:pt x="1923897" y="790177"/>
                  </a:cubicBezTo>
                  <a:cubicBezTo>
                    <a:pt x="1761469" y="805209"/>
                    <a:pt x="1371019" y="708322"/>
                    <a:pt x="1183893" y="790177"/>
                  </a:cubicBezTo>
                  <a:cubicBezTo>
                    <a:pt x="996767" y="872032"/>
                    <a:pt x="1008071" y="783628"/>
                    <a:pt x="848578" y="790177"/>
                  </a:cubicBezTo>
                  <a:cubicBezTo>
                    <a:pt x="689086" y="796726"/>
                    <a:pt x="357823" y="783623"/>
                    <a:pt x="131699" y="790177"/>
                  </a:cubicBezTo>
                  <a:cubicBezTo>
                    <a:pt x="57964" y="787700"/>
                    <a:pt x="-1642" y="738806"/>
                    <a:pt x="0" y="658478"/>
                  </a:cubicBezTo>
                  <a:cubicBezTo>
                    <a:pt x="-7598" y="448858"/>
                    <a:pt x="13373" y="300490"/>
                    <a:pt x="0" y="131699"/>
                  </a:cubicBezTo>
                  <a:close/>
                </a:path>
                <a:path w="8357197" h="790177" stroke="0" extrusionOk="0">
                  <a:moveTo>
                    <a:pt x="0" y="131699"/>
                  </a:moveTo>
                  <a:cubicBezTo>
                    <a:pt x="-3795" y="65156"/>
                    <a:pt x="59307" y="-6541"/>
                    <a:pt x="131699" y="0"/>
                  </a:cubicBezTo>
                  <a:cubicBezTo>
                    <a:pt x="372282" y="-1786"/>
                    <a:pt x="504793" y="52748"/>
                    <a:pt x="628890" y="0"/>
                  </a:cubicBezTo>
                  <a:cubicBezTo>
                    <a:pt x="752987" y="-52748"/>
                    <a:pt x="897089" y="28242"/>
                    <a:pt x="1045142" y="0"/>
                  </a:cubicBezTo>
                  <a:cubicBezTo>
                    <a:pt x="1193195" y="-28242"/>
                    <a:pt x="1258789" y="30811"/>
                    <a:pt x="1461395" y="0"/>
                  </a:cubicBezTo>
                  <a:cubicBezTo>
                    <a:pt x="1664001" y="-30811"/>
                    <a:pt x="1773356" y="61275"/>
                    <a:pt x="2039523" y="0"/>
                  </a:cubicBezTo>
                  <a:cubicBezTo>
                    <a:pt x="2305690" y="-61275"/>
                    <a:pt x="2591864" y="8830"/>
                    <a:pt x="2779528" y="0"/>
                  </a:cubicBezTo>
                  <a:cubicBezTo>
                    <a:pt x="2967192" y="-8830"/>
                    <a:pt x="3135868" y="49198"/>
                    <a:pt x="3276718" y="0"/>
                  </a:cubicBezTo>
                  <a:cubicBezTo>
                    <a:pt x="3417568" y="-49198"/>
                    <a:pt x="3582290" y="22629"/>
                    <a:pt x="3854847" y="0"/>
                  </a:cubicBezTo>
                  <a:cubicBezTo>
                    <a:pt x="4127404" y="-22629"/>
                    <a:pt x="4058827" y="37867"/>
                    <a:pt x="4190161" y="0"/>
                  </a:cubicBezTo>
                  <a:cubicBezTo>
                    <a:pt x="4321495" y="-37867"/>
                    <a:pt x="4486652" y="33367"/>
                    <a:pt x="4768290" y="0"/>
                  </a:cubicBezTo>
                  <a:cubicBezTo>
                    <a:pt x="5049928" y="-33367"/>
                    <a:pt x="5212642" y="38101"/>
                    <a:pt x="5346418" y="0"/>
                  </a:cubicBezTo>
                  <a:cubicBezTo>
                    <a:pt x="5480194" y="-38101"/>
                    <a:pt x="5682868" y="36950"/>
                    <a:pt x="5924547" y="0"/>
                  </a:cubicBezTo>
                  <a:cubicBezTo>
                    <a:pt x="6166226" y="-36950"/>
                    <a:pt x="6296442" y="16936"/>
                    <a:pt x="6583613" y="0"/>
                  </a:cubicBezTo>
                  <a:cubicBezTo>
                    <a:pt x="6870784" y="-16936"/>
                    <a:pt x="6795782" y="9513"/>
                    <a:pt x="6999866" y="0"/>
                  </a:cubicBezTo>
                  <a:cubicBezTo>
                    <a:pt x="7203950" y="-9513"/>
                    <a:pt x="7331807" y="8649"/>
                    <a:pt x="7658932" y="0"/>
                  </a:cubicBezTo>
                  <a:cubicBezTo>
                    <a:pt x="7986057" y="-8649"/>
                    <a:pt x="7947394" y="3358"/>
                    <a:pt x="8225498" y="0"/>
                  </a:cubicBezTo>
                  <a:cubicBezTo>
                    <a:pt x="8284746" y="12359"/>
                    <a:pt x="8368701" y="61327"/>
                    <a:pt x="8357197" y="131699"/>
                  </a:cubicBezTo>
                  <a:cubicBezTo>
                    <a:pt x="8369460" y="281375"/>
                    <a:pt x="8335834" y="411723"/>
                    <a:pt x="8357197" y="658478"/>
                  </a:cubicBezTo>
                  <a:cubicBezTo>
                    <a:pt x="8354217" y="729889"/>
                    <a:pt x="8285312" y="798669"/>
                    <a:pt x="8225498" y="790177"/>
                  </a:cubicBezTo>
                  <a:cubicBezTo>
                    <a:pt x="8126029" y="817748"/>
                    <a:pt x="7911281" y="746750"/>
                    <a:pt x="7728307" y="790177"/>
                  </a:cubicBezTo>
                  <a:cubicBezTo>
                    <a:pt x="7545333" y="833604"/>
                    <a:pt x="7414474" y="776561"/>
                    <a:pt x="7312055" y="790177"/>
                  </a:cubicBezTo>
                  <a:cubicBezTo>
                    <a:pt x="7209636" y="803793"/>
                    <a:pt x="7011018" y="773468"/>
                    <a:pt x="6895802" y="790177"/>
                  </a:cubicBezTo>
                  <a:cubicBezTo>
                    <a:pt x="6780586" y="806886"/>
                    <a:pt x="6583336" y="776083"/>
                    <a:pt x="6317674" y="790177"/>
                  </a:cubicBezTo>
                  <a:cubicBezTo>
                    <a:pt x="6052012" y="804271"/>
                    <a:pt x="5978215" y="752105"/>
                    <a:pt x="5820483" y="790177"/>
                  </a:cubicBezTo>
                  <a:cubicBezTo>
                    <a:pt x="5662751" y="828249"/>
                    <a:pt x="5422878" y="755780"/>
                    <a:pt x="5242355" y="790177"/>
                  </a:cubicBezTo>
                  <a:cubicBezTo>
                    <a:pt x="5061832" y="824574"/>
                    <a:pt x="5022625" y="771524"/>
                    <a:pt x="4826102" y="790177"/>
                  </a:cubicBezTo>
                  <a:cubicBezTo>
                    <a:pt x="4629579" y="808830"/>
                    <a:pt x="4510213" y="756344"/>
                    <a:pt x="4328912" y="790177"/>
                  </a:cubicBezTo>
                  <a:cubicBezTo>
                    <a:pt x="4147611" y="824010"/>
                    <a:pt x="3827043" y="733802"/>
                    <a:pt x="3669845" y="790177"/>
                  </a:cubicBezTo>
                  <a:cubicBezTo>
                    <a:pt x="3512647" y="846552"/>
                    <a:pt x="3277696" y="763071"/>
                    <a:pt x="3010779" y="790177"/>
                  </a:cubicBezTo>
                  <a:cubicBezTo>
                    <a:pt x="2743862" y="817283"/>
                    <a:pt x="2591667" y="725782"/>
                    <a:pt x="2432650" y="790177"/>
                  </a:cubicBezTo>
                  <a:cubicBezTo>
                    <a:pt x="2273633" y="854572"/>
                    <a:pt x="2168319" y="747737"/>
                    <a:pt x="2016398" y="790177"/>
                  </a:cubicBezTo>
                  <a:cubicBezTo>
                    <a:pt x="1864477" y="832617"/>
                    <a:pt x="1781149" y="780977"/>
                    <a:pt x="1600145" y="790177"/>
                  </a:cubicBezTo>
                  <a:cubicBezTo>
                    <a:pt x="1419141" y="799377"/>
                    <a:pt x="1271075" y="786055"/>
                    <a:pt x="1102955" y="790177"/>
                  </a:cubicBezTo>
                  <a:cubicBezTo>
                    <a:pt x="934835" y="794299"/>
                    <a:pt x="925479" y="784560"/>
                    <a:pt x="767640" y="790177"/>
                  </a:cubicBezTo>
                  <a:cubicBezTo>
                    <a:pt x="609801" y="795794"/>
                    <a:pt x="383798" y="738448"/>
                    <a:pt x="131699" y="790177"/>
                  </a:cubicBezTo>
                  <a:cubicBezTo>
                    <a:pt x="76566" y="801902"/>
                    <a:pt x="-7546" y="733218"/>
                    <a:pt x="0" y="658478"/>
                  </a:cubicBezTo>
                  <a:cubicBezTo>
                    <a:pt x="-33084" y="479349"/>
                    <a:pt x="63186" y="270612"/>
                    <a:pt x="0" y="131699"/>
                  </a:cubicBezTo>
                  <a:close/>
                </a:path>
              </a:pathLst>
            </a:custGeom>
            <a:solidFill>
              <a:schemeClr val="bg1"/>
            </a:solidFill>
            <a:ln w="12700">
              <a:solidFill>
                <a:srgbClr val="00B050"/>
              </a:solidFill>
              <a:extLst>
                <a:ext uri="{C807C97D-BFC1-408E-A445-0C87EB9F89A2}">
                  <ask:lineSketchStyleProps xmlns:ask="http://schemas.microsoft.com/office/drawing/2018/sketchyshapes" xmlns="" sd="97475445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FEB1EA15-E470-233D-F97B-898C8A5D8D69}"/>
                </a:ext>
              </a:extLst>
            </p:cNvPr>
            <p:cNvSpPr/>
            <p:nvPr/>
          </p:nvSpPr>
          <p:spPr>
            <a:xfrm>
              <a:off x="1413763" y="1004408"/>
              <a:ext cx="8357197" cy="769441"/>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vi-VN" sz="4400" b="1" dirty="0">
                  <a:solidFill>
                    <a:srgbClr val="00B050"/>
                  </a:solidFill>
                  <a:ea typeface="LNTH-LuoLuoNotangYuanTi 1" panose="020B0604020202020204" charset="-128"/>
                  <a:cs typeface="LNTH-LuoLuoNotangYuanTi 1" panose="020B0604020202020204" charset="-128"/>
                </a:rPr>
                <a:t>Nhắc lại nội dung chính của bài học</a:t>
              </a:r>
              <a:endParaRPr lang="en-US" sz="4400" b="1" dirty="0">
                <a:solidFill>
                  <a:srgbClr val="00B050"/>
                </a:solidFill>
                <a:ea typeface="LNTH-LuoLuoNotangYuanTi 1" panose="020B0604020202020204" charset="-128"/>
                <a:cs typeface="LNTH-LuoLuoNotangYuanTi 1" panose="020B0604020202020204" charset="-128"/>
              </a:endParaRPr>
            </a:p>
          </p:txBody>
        </p:sp>
      </p:grpSp>
    </p:spTree>
    <p:extLst>
      <p:ext uri="{BB962C8B-B14F-4D97-AF65-F5344CB8AC3E}">
        <p14:creationId xmlns:p14="http://schemas.microsoft.com/office/powerpoint/2010/main" val="42564853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ình chữ nhật: Góc Tròn 20">
            <a:extLst>
              <a:ext uri="{FF2B5EF4-FFF2-40B4-BE49-F238E27FC236}">
                <a16:creationId xmlns:a16="http://schemas.microsoft.com/office/drawing/2014/main" xmlns="" id="{C3249F1C-7ED2-2D26-A551-383920D8DD9A}"/>
              </a:ext>
            </a:extLst>
          </p:cNvPr>
          <p:cNvSpPr/>
          <p:nvPr/>
        </p:nvSpPr>
        <p:spPr>
          <a:xfrm>
            <a:off x="930027" y="883815"/>
            <a:ext cx="10689825" cy="5330062"/>
          </a:xfrm>
          <a:prstGeom prst="round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 name="Nhóm 1">
            <a:extLst>
              <a:ext uri="{FF2B5EF4-FFF2-40B4-BE49-F238E27FC236}">
                <a16:creationId xmlns:a16="http://schemas.microsoft.com/office/drawing/2014/main" xmlns="" id="{5281F230-2EEA-48A1-4513-2D5D1346A3C7}"/>
              </a:ext>
            </a:extLst>
          </p:cNvPr>
          <p:cNvGrpSpPr/>
          <p:nvPr/>
        </p:nvGrpSpPr>
        <p:grpSpPr>
          <a:xfrm>
            <a:off x="1421554" y="2346261"/>
            <a:ext cx="6664202" cy="2952447"/>
            <a:chOff x="454706" y="953064"/>
            <a:chExt cx="6664202" cy="2952447"/>
          </a:xfrm>
        </p:grpSpPr>
        <p:sp>
          <p:nvSpPr>
            <p:cNvPr id="3" name="Hộp Văn bản 2">
              <a:extLst>
                <a:ext uri="{FF2B5EF4-FFF2-40B4-BE49-F238E27FC236}">
                  <a16:creationId xmlns:a16="http://schemas.microsoft.com/office/drawing/2014/main" xmlns="" id="{C99FFD0C-72B4-27C3-E63F-042C872DE040}"/>
                </a:ext>
              </a:extLst>
            </p:cNvPr>
            <p:cNvSpPr txBox="1"/>
            <p:nvPr/>
          </p:nvSpPr>
          <p:spPr>
            <a:xfrm>
              <a:off x="959674" y="1597187"/>
              <a:ext cx="6159234" cy="2308324"/>
            </a:xfrm>
            <a:prstGeom prst="rect">
              <a:avLst/>
            </a:prstGeom>
            <a:solidFill>
              <a:schemeClr val="accent4">
                <a:lumMod val="40000"/>
                <a:lumOff val="60000"/>
              </a:schemeClr>
            </a:solidFill>
          </p:spPr>
          <p:txBody>
            <a:bodyPr wrap="square" rtlCol="0">
              <a:spAutoFit/>
            </a:bodyPr>
            <a:lstStyle/>
            <a:p>
              <a:pPr algn="just"/>
              <a:r>
                <a:rPr lang="en-US" sz="3600" dirty="0">
                  <a:latin typeface="+mn-lt"/>
                </a:rPr>
                <a:t>     </a:t>
              </a:r>
              <a:r>
                <a:rPr lang="en-US" sz="3600" dirty="0" err="1">
                  <a:latin typeface="+mn-lt"/>
                </a:rPr>
                <a:t>Giọng</a:t>
              </a:r>
              <a:r>
                <a:rPr lang="en-US" sz="3600" dirty="0">
                  <a:latin typeface="+mn-lt"/>
                </a:rPr>
                <a:t> </a:t>
              </a:r>
              <a:r>
                <a:rPr lang="en-US" sz="3600" dirty="0" err="1">
                  <a:latin typeface="+mn-lt"/>
                </a:rPr>
                <a:t>đọc</a:t>
              </a:r>
              <a:r>
                <a:rPr lang="en-US" sz="3600" dirty="0">
                  <a:latin typeface="+mn-lt"/>
                </a:rPr>
                <a:t> thong </a:t>
              </a:r>
              <a:r>
                <a:rPr lang="en-US" sz="3600" dirty="0" err="1">
                  <a:latin typeface="+mn-lt"/>
                </a:rPr>
                <a:t>thả</a:t>
              </a:r>
              <a:r>
                <a:rPr lang="en-US" sz="3600" dirty="0">
                  <a:latin typeface="+mn-lt"/>
                </a:rPr>
                <a:t>, </a:t>
              </a:r>
              <a:r>
                <a:rPr lang="en-US" sz="3600" dirty="0" err="1">
                  <a:latin typeface="+mn-lt"/>
                </a:rPr>
                <a:t>rõ</a:t>
              </a:r>
              <a:r>
                <a:rPr lang="en-US" sz="3600" dirty="0">
                  <a:latin typeface="+mn-lt"/>
                </a:rPr>
                <a:t> </a:t>
              </a:r>
              <a:r>
                <a:rPr lang="en-US" sz="3600" dirty="0" err="1">
                  <a:latin typeface="+mn-lt"/>
                </a:rPr>
                <a:t>ràng</a:t>
              </a:r>
              <a:r>
                <a:rPr lang="en-US" sz="3600" dirty="0">
                  <a:latin typeface="+mn-lt"/>
                </a:rPr>
                <a:t>, </a:t>
              </a:r>
              <a:r>
                <a:rPr lang="en-US" sz="3600" dirty="0" err="1">
                  <a:latin typeface="+mn-lt"/>
                </a:rPr>
                <a:t>rành</a:t>
              </a:r>
              <a:r>
                <a:rPr lang="en-US" sz="3600" dirty="0">
                  <a:latin typeface="+mn-lt"/>
                </a:rPr>
                <a:t> </a:t>
              </a:r>
              <a:r>
                <a:rPr lang="en-US" sz="3600" dirty="0" err="1">
                  <a:latin typeface="+mn-lt"/>
                </a:rPr>
                <a:t>mạch</a:t>
              </a:r>
              <a:r>
                <a:rPr lang="en-US" sz="3600" dirty="0">
                  <a:latin typeface="+mn-lt"/>
                </a:rPr>
                <a:t>, </a:t>
              </a:r>
              <a:r>
                <a:rPr lang="en-US" sz="3600" dirty="0" err="1">
                  <a:latin typeface="+mn-lt"/>
                </a:rPr>
                <a:t>nhấn</a:t>
              </a:r>
              <a:r>
                <a:rPr lang="en-US" sz="3600" dirty="0">
                  <a:latin typeface="+mn-lt"/>
                </a:rPr>
                <a:t> </a:t>
              </a:r>
              <a:r>
                <a:rPr lang="en-US" sz="3600" dirty="0" err="1">
                  <a:latin typeface="+mn-lt"/>
                </a:rPr>
                <a:t>giọng</a:t>
              </a:r>
              <a:r>
                <a:rPr lang="en-US" sz="3600" dirty="0">
                  <a:latin typeface="+mn-lt"/>
                </a:rPr>
                <a:t> ở </a:t>
              </a:r>
              <a:r>
                <a:rPr lang="en-US" sz="3600" dirty="0" err="1">
                  <a:latin typeface="+mn-lt"/>
                </a:rPr>
                <a:t>những</a:t>
              </a:r>
              <a:r>
                <a:rPr lang="en-US" sz="3600" dirty="0">
                  <a:latin typeface="+mn-lt"/>
                </a:rPr>
                <a:t> </a:t>
              </a:r>
              <a:r>
                <a:rPr lang="en-US" sz="3600" dirty="0" err="1">
                  <a:latin typeface="+mn-lt"/>
                </a:rPr>
                <a:t>từ</a:t>
              </a:r>
              <a:r>
                <a:rPr lang="en-US" sz="3600" dirty="0">
                  <a:latin typeface="+mn-lt"/>
                </a:rPr>
                <a:t> </a:t>
              </a:r>
              <a:r>
                <a:rPr lang="en-US" sz="3600" dirty="0" err="1">
                  <a:latin typeface="+mn-lt"/>
                </a:rPr>
                <a:t>ngữ</a:t>
              </a:r>
              <a:r>
                <a:rPr lang="en-US" sz="3600" dirty="0">
                  <a:latin typeface="+mn-lt"/>
                </a:rPr>
                <a:t> </a:t>
              </a:r>
              <a:r>
                <a:rPr lang="vi-VN" sz="3600" dirty="0"/>
                <a:t>tả vẻ đẹp kì vĩ và lợi ích của đê biển</a:t>
              </a:r>
              <a:r>
                <a:rPr lang="en-US" sz="3600" dirty="0">
                  <a:latin typeface="+mn-lt"/>
                </a:rPr>
                <a:t>.</a:t>
              </a:r>
            </a:p>
          </p:txBody>
        </p:sp>
        <p:grpSp>
          <p:nvGrpSpPr>
            <p:cNvPr id="4" name="Nhóm 3">
              <a:extLst>
                <a:ext uri="{FF2B5EF4-FFF2-40B4-BE49-F238E27FC236}">
                  <a16:creationId xmlns:a16="http://schemas.microsoft.com/office/drawing/2014/main" xmlns="" id="{D77DF084-8681-D0A9-B3A1-3779BD9ACE21}"/>
                </a:ext>
              </a:extLst>
            </p:cNvPr>
            <p:cNvGrpSpPr/>
            <p:nvPr/>
          </p:nvGrpSpPr>
          <p:grpSpPr>
            <a:xfrm>
              <a:off x="454706" y="953064"/>
              <a:ext cx="1126641" cy="1190804"/>
              <a:chOff x="480291" y="1113683"/>
              <a:chExt cx="906376" cy="902153"/>
            </a:xfrm>
          </p:grpSpPr>
          <p:sp>
            <p:nvSpPr>
              <p:cNvPr id="6" name="Hình Bầu dục 5">
                <a:extLst>
                  <a:ext uri="{FF2B5EF4-FFF2-40B4-BE49-F238E27FC236}">
                    <a16:creationId xmlns:a16="http://schemas.microsoft.com/office/drawing/2014/main" xmlns="" id="{DA5C9494-9574-38E5-83E4-21D9C54D86F3}"/>
                  </a:ext>
                </a:extLst>
              </p:cNvPr>
              <p:cNvSpPr/>
              <p:nvPr/>
            </p:nvSpPr>
            <p:spPr>
              <a:xfrm>
                <a:off x="480291" y="1113683"/>
                <a:ext cx="906376" cy="902153"/>
              </a:xfrm>
              <a:prstGeom prst="ellipse">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Hình ảnh 8" descr="Ảnh có chứa hình mẫu, phim hoạt hình, cười, đồ chơi&#10;&#10;Mô tả được tạo tự động">
                <a:extLst>
                  <a:ext uri="{FF2B5EF4-FFF2-40B4-BE49-F238E27FC236}">
                    <a16:creationId xmlns:a16="http://schemas.microsoft.com/office/drawing/2014/main" xmlns="" id="{3DE07AA4-16F4-6714-C7D9-F236A19750E9}"/>
                  </a:ext>
                </a:extLst>
              </p:cNvPr>
              <p:cNvPicPr>
                <a:picLocks noChangeAspect="1"/>
              </p:cNvPicPr>
              <p:nvPr/>
            </p:nvPicPr>
            <p:blipFill>
              <a:blip r:embed="rId2"/>
              <a:stretch>
                <a:fillRect/>
              </a:stretch>
            </p:blipFill>
            <p:spPr>
              <a:xfrm>
                <a:off x="607259" y="1244471"/>
                <a:ext cx="652439" cy="640576"/>
              </a:xfrm>
              <a:prstGeom prst="rect">
                <a:avLst/>
              </a:prstGeom>
            </p:spPr>
          </p:pic>
        </p:grpSp>
      </p:grpSp>
      <p:pic>
        <p:nvPicPr>
          <p:cNvPr id="30" name="Hình ảnh 29" descr="Ảnh có chứa hình mẫu, cười, phim hoạt hình, Phim hoạt hình&#10;&#10;Mô tả được tạo tự động">
            <a:extLst>
              <a:ext uri="{FF2B5EF4-FFF2-40B4-BE49-F238E27FC236}">
                <a16:creationId xmlns:a16="http://schemas.microsoft.com/office/drawing/2014/main" xmlns="" id="{1A9BCE94-8CCC-E509-8013-746A98341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7555" y="2287405"/>
            <a:ext cx="2070474" cy="3686780"/>
          </a:xfrm>
          <a:prstGeom prst="rect">
            <a:avLst/>
          </a:prstGeom>
        </p:spPr>
      </p:pic>
      <p:sp>
        <p:nvSpPr>
          <p:cNvPr id="31" name="Hộp Văn bản 30">
            <a:extLst>
              <a:ext uri="{FF2B5EF4-FFF2-40B4-BE49-F238E27FC236}">
                <a16:creationId xmlns:a16="http://schemas.microsoft.com/office/drawing/2014/main" xmlns="" id="{6270152D-87F0-4AD5-0A20-3F0C2738DDF3}"/>
              </a:ext>
            </a:extLst>
          </p:cNvPr>
          <p:cNvSpPr txBox="1"/>
          <p:nvPr/>
        </p:nvSpPr>
        <p:spPr>
          <a:xfrm>
            <a:off x="4182300" y="1118446"/>
            <a:ext cx="5528992" cy="1328023"/>
          </a:xfrm>
          <a:custGeom>
            <a:avLst/>
            <a:gdLst>
              <a:gd name="connsiteX0" fmla="*/ 0 w 5528992"/>
              <a:gd name="connsiteY0" fmla="*/ 221342 h 1328023"/>
              <a:gd name="connsiteX1" fmla="*/ 221342 w 5528992"/>
              <a:gd name="connsiteY1" fmla="*/ 0 h 1328023"/>
              <a:gd name="connsiteX2" fmla="*/ 3225245 w 5528992"/>
              <a:gd name="connsiteY2" fmla="*/ 0 h 1328023"/>
              <a:gd name="connsiteX3" fmla="*/ 3225245 w 5528992"/>
              <a:gd name="connsiteY3" fmla="*/ 0 h 1328023"/>
              <a:gd name="connsiteX4" fmla="*/ 4607493 w 5528992"/>
              <a:gd name="connsiteY4" fmla="*/ 0 h 1328023"/>
              <a:gd name="connsiteX5" fmla="*/ 5307650 w 5528992"/>
              <a:gd name="connsiteY5" fmla="*/ 0 h 1328023"/>
              <a:gd name="connsiteX6" fmla="*/ 5528992 w 5528992"/>
              <a:gd name="connsiteY6" fmla="*/ 221342 h 1328023"/>
              <a:gd name="connsiteX7" fmla="*/ 5528992 w 5528992"/>
              <a:gd name="connsiteY7" fmla="*/ 774680 h 1328023"/>
              <a:gd name="connsiteX8" fmla="*/ 5528992 w 5528992"/>
              <a:gd name="connsiteY8" fmla="*/ 774680 h 1328023"/>
              <a:gd name="connsiteX9" fmla="*/ 5528992 w 5528992"/>
              <a:gd name="connsiteY9" fmla="*/ 1106686 h 1328023"/>
              <a:gd name="connsiteX10" fmla="*/ 5528992 w 5528992"/>
              <a:gd name="connsiteY10" fmla="*/ 1106681 h 1328023"/>
              <a:gd name="connsiteX11" fmla="*/ 5307650 w 5528992"/>
              <a:gd name="connsiteY11" fmla="*/ 1328023 h 1328023"/>
              <a:gd name="connsiteX12" fmla="*/ 4607493 w 5528992"/>
              <a:gd name="connsiteY12" fmla="*/ 1328023 h 1328023"/>
              <a:gd name="connsiteX13" fmla="*/ 4931087 w 5528992"/>
              <a:gd name="connsiteY13" fmla="*/ 1816749 h 1328023"/>
              <a:gd name="connsiteX14" fmla="*/ 3225245 w 5528992"/>
              <a:gd name="connsiteY14" fmla="*/ 1328023 h 1328023"/>
              <a:gd name="connsiteX15" fmla="*/ 221342 w 5528992"/>
              <a:gd name="connsiteY15" fmla="*/ 1328023 h 1328023"/>
              <a:gd name="connsiteX16" fmla="*/ 0 w 5528992"/>
              <a:gd name="connsiteY16" fmla="*/ 1106681 h 1328023"/>
              <a:gd name="connsiteX17" fmla="*/ 0 w 5528992"/>
              <a:gd name="connsiteY17" fmla="*/ 1106686 h 1328023"/>
              <a:gd name="connsiteX18" fmla="*/ 0 w 5528992"/>
              <a:gd name="connsiteY18" fmla="*/ 774680 h 1328023"/>
              <a:gd name="connsiteX19" fmla="*/ 0 w 5528992"/>
              <a:gd name="connsiteY19" fmla="*/ 774680 h 1328023"/>
              <a:gd name="connsiteX20" fmla="*/ 0 w 5528992"/>
              <a:gd name="connsiteY20" fmla="*/ 221342 h 132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8992" h="1328023" fill="none" extrusionOk="0">
                <a:moveTo>
                  <a:pt x="0" y="221342"/>
                </a:moveTo>
                <a:cubicBezTo>
                  <a:pt x="12952" y="106108"/>
                  <a:pt x="86980" y="4873"/>
                  <a:pt x="221342" y="0"/>
                </a:cubicBezTo>
                <a:cubicBezTo>
                  <a:pt x="1499901" y="160942"/>
                  <a:pt x="1854539" y="155406"/>
                  <a:pt x="3225245" y="0"/>
                </a:cubicBezTo>
                <a:lnTo>
                  <a:pt x="3225245" y="0"/>
                </a:lnTo>
                <a:cubicBezTo>
                  <a:pt x="3669448" y="-32839"/>
                  <a:pt x="4375662" y="-9827"/>
                  <a:pt x="4607493" y="0"/>
                </a:cubicBezTo>
                <a:cubicBezTo>
                  <a:pt x="4944196" y="5336"/>
                  <a:pt x="5181883" y="9272"/>
                  <a:pt x="5307650" y="0"/>
                </a:cubicBezTo>
                <a:cubicBezTo>
                  <a:pt x="5432896" y="4783"/>
                  <a:pt x="5509718" y="101794"/>
                  <a:pt x="5528992" y="221342"/>
                </a:cubicBezTo>
                <a:cubicBezTo>
                  <a:pt x="5524100" y="492634"/>
                  <a:pt x="5542042" y="599863"/>
                  <a:pt x="5528992" y="774680"/>
                </a:cubicBezTo>
                <a:lnTo>
                  <a:pt x="5528992" y="774680"/>
                </a:lnTo>
                <a:cubicBezTo>
                  <a:pt x="5558053" y="821428"/>
                  <a:pt x="5502206" y="964173"/>
                  <a:pt x="5528992" y="1106686"/>
                </a:cubicBezTo>
                <a:lnTo>
                  <a:pt x="5528992" y="1106681"/>
                </a:lnTo>
                <a:cubicBezTo>
                  <a:pt x="5527603" y="1227186"/>
                  <a:pt x="5423940" y="1347411"/>
                  <a:pt x="5307650" y="1328023"/>
                </a:cubicBezTo>
                <a:cubicBezTo>
                  <a:pt x="5188841" y="1279563"/>
                  <a:pt x="4875901" y="1348300"/>
                  <a:pt x="4607493" y="1328023"/>
                </a:cubicBezTo>
                <a:cubicBezTo>
                  <a:pt x="4660175" y="1414437"/>
                  <a:pt x="4858728" y="1690941"/>
                  <a:pt x="4931087" y="1816749"/>
                </a:cubicBezTo>
                <a:cubicBezTo>
                  <a:pt x="4165413" y="1754185"/>
                  <a:pt x="3544679" y="1342365"/>
                  <a:pt x="3225245" y="1328023"/>
                </a:cubicBezTo>
                <a:cubicBezTo>
                  <a:pt x="2852797" y="1328892"/>
                  <a:pt x="569984" y="1430583"/>
                  <a:pt x="221342" y="1328023"/>
                </a:cubicBezTo>
                <a:cubicBezTo>
                  <a:pt x="97968" y="1343872"/>
                  <a:pt x="-7341" y="1236826"/>
                  <a:pt x="0" y="1106681"/>
                </a:cubicBezTo>
                <a:lnTo>
                  <a:pt x="0" y="1106686"/>
                </a:lnTo>
                <a:cubicBezTo>
                  <a:pt x="-22337" y="940969"/>
                  <a:pt x="-27439" y="899377"/>
                  <a:pt x="0" y="774680"/>
                </a:cubicBezTo>
                <a:lnTo>
                  <a:pt x="0" y="774680"/>
                </a:lnTo>
                <a:cubicBezTo>
                  <a:pt x="-39179" y="683919"/>
                  <a:pt x="-16195" y="410009"/>
                  <a:pt x="0" y="221342"/>
                </a:cubicBezTo>
                <a:close/>
              </a:path>
              <a:path w="5528992" h="1328023" stroke="0" extrusionOk="0">
                <a:moveTo>
                  <a:pt x="0" y="221342"/>
                </a:moveTo>
                <a:cubicBezTo>
                  <a:pt x="-4717" y="107164"/>
                  <a:pt x="110020" y="-7386"/>
                  <a:pt x="221342" y="0"/>
                </a:cubicBezTo>
                <a:cubicBezTo>
                  <a:pt x="1005691" y="157056"/>
                  <a:pt x="2568013" y="-26874"/>
                  <a:pt x="3225245" y="0"/>
                </a:cubicBezTo>
                <a:lnTo>
                  <a:pt x="3225245" y="0"/>
                </a:lnTo>
                <a:cubicBezTo>
                  <a:pt x="3860243" y="-27563"/>
                  <a:pt x="4365440" y="-63406"/>
                  <a:pt x="4607493" y="0"/>
                </a:cubicBezTo>
                <a:cubicBezTo>
                  <a:pt x="4917961" y="1143"/>
                  <a:pt x="5236722" y="13535"/>
                  <a:pt x="5307650" y="0"/>
                </a:cubicBezTo>
                <a:cubicBezTo>
                  <a:pt x="5427507" y="-5626"/>
                  <a:pt x="5533019" y="95976"/>
                  <a:pt x="5528992" y="221342"/>
                </a:cubicBezTo>
                <a:cubicBezTo>
                  <a:pt x="5499531" y="312975"/>
                  <a:pt x="5526768" y="653843"/>
                  <a:pt x="5528992" y="774680"/>
                </a:cubicBezTo>
                <a:lnTo>
                  <a:pt x="5528992" y="774680"/>
                </a:lnTo>
                <a:cubicBezTo>
                  <a:pt x="5546093" y="936792"/>
                  <a:pt x="5503601" y="969372"/>
                  <a:pt x="5528992" y="1106686"/>
                </a:cubicBezTo>
                <a:lnTo>
                  <a:pt x="5528992" y="1106681"/>
                </a:lnTo>
                <a:cubicBezTo>
                  <a:pt x="5540206" y="1227702"/>
                  <a:pt x="5421009" y="1330597"/>
                  <a:pt x="5307650" y="1328023"/>
                </a:cubicBezTo>
                <a:cubicBezTo>
                  <a:pt x="5202488" y="1283520"/>
                  <a:pt x="4753284" y="1270969"/>
                  <a:pt x="4607493" y="1328023"/>
                </a:cubicBezTo>
                <a:cubicBezTo>
                  <a:pt x="4792968" y="1517961"/>
                  <a:pt x="4866703" y="1740902"/>
                  <a:pt x="4931087" y="1816749"/>
                </a:cubicBezTo>
                <a:cubicBezTo>
                  <a:pt x="4434762" y="1583618"/>
                  <a:pt x="4075534" y="1527363"/>
                  <a:pt x="3225245" y="1328023"/>
                </a:cubicBezTo>
                <a:cubicBezTo>
                  <a:pt x="2729119" y="1304416"/>
                  <a:pt x="1643355" y="1467378"/>
                  <a:pt x="221342" y="1328023"/>
                </a:cubicBezTo>
                <a:cubicBezTo>
                  <a:pt x="85273" y="1331098"/>
                  <a:pt x="18456" y="1214499"/>
                  <a:pt x="0" y="1106681"/>
                </a:cubicBezTo>
                <a:lnTo>
                  <a:pt x="0" y="1106686"/>
                </a:lnTo>
                <a:cubicBezTo>
                  <a:pt x="-13846" y="1059903"/>
                  <a:pt x="11149" y="832129"/>
                  <a:pt x="0" y="774680"/>
                </a:cubicBezTo>
                <a:lnTo>
                  <a:pt x="0" y="774680"/>
                </a:lnTo>
                <a:cubicBezTo>
                  <a:pt x="7166" y="624335"/>
                  <a:pt x="-5095" y="333949"/>
                  <a:pt x="0" y="221342"/>
                </a:cubicBezTo>
                <a:close/>
              </a:path>
            </a:pathLst>
          </a:custGeom>
          <a:solidFill>
            <a:srgbClr val="E8EEF8"/>
          </a:solidFill>
          <a:ln>
            <a:solidFill>
              <a:srgbClr val="7030A0"/>
            </a:solidFill>
            <a:extLst>
              <a:ext uri="{C807C97D-BFC1-408E-A445-0C87EB9F89A2}">
                <ask:lineSketchStyleProps xmlns:ask="http://schemas.microsoft.com/office/drawing/2018/sketchyshapes" xmlns="" sd="2842418190">
                  <a:prstGeom prst="wedgeRoundRectCallout">
                    <a:avLst>
                      <a:gd name="adj1" fmla="val 39186"/>
                      <a:gd name="adj2" fmla="val 86801"/>
                      <a:gd name="adj3" fmla="val 16667"/>
                    </a:avLst>
                  </a:prstGeom>
                  <ask:type>
                    <ask:lineSketchCurved/>
                  </ask:type>
                </ask:lineSketchStyleProps>
              </a:ext>
            </a:extLst>
          </a:ln>
        </p:spPr>
        <p:txBody>
          <a:bodyPr wrap="square" rtlCol="0">
            <a:spAutoFit/>
          </a:bodyPr>
          <a:lstStyle/>
          <a:p>
            <a:pPr algn="just"/>
            <a:r>
              <a:rPr lang="vi-VN" sz="3600" dirty="0">
                <a:solidFill>
                  <a:srgbClr val="7030A0"/>
                </a:solidFill>
                <a:latin typeface="+mn-lt"/>
              </a:rPr>
              <a:t>Theo em, giọng đọc của đoạn 1 như thế nào?</a:t>
            </a:r>
            <a:endParaRPr lang="en-US" sz="3600" dirty="0">
              <a:solidFill>
                <a:srgbClr val="7030A0"/>
              </a:solidFill>
              <a:latin typeface="+mn-lt"/>
            </a:endParaRPr>
          </a:p>
        </p:txBody>
      </p:sp>
    </p:spTree>
    <p:extLst>
      <p:ext uri="{BB962C8B-B14F-4D97-AF65-F5344CB8AC3E}">
        <p14:creationId xmlns:p14="http://schemas.microsoft.com/office/powerpoint/2010/main" val="384087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2" name="Nhóm 11">
            <a:extLst>
              <a:ext uri="{FF2B5EF4-FFF2-40B4-BE49-F238E27FC236}">
                <a16:creationId xmlns:a16="http://schemas.microsoft.com/office/drawing/2014/main" xmlns="" id="{859748BA-947D-22AD-5C4B-FA8EB76517B6}"/>
              </a:ext>
            </a:extLst>
          </p:cNvPr>
          <p:cNvGrpSpPr/>
          <p:nvPr/>
        </p:nvGrpSpPr>
        <p:grpSpPr>
          <a:xfrm>
            <a:off x="478013" y="960622"/>
            <a:ext cx="9738847" cy="789824"/>
            <a:chOff x="2131360" y="1697037"/>
            <a:chExt cx="8296758" cy="301141"/>
          </a:xfrm>
        </p:grpSpPr>
        <p:sp>
          <p:nvSpPr>
            <p:cNvPr id="13" name="Hình chữ nhật: Góc Tròn 12">
              <a:extLst>
                <a:ext uri="{FF2B5EF4-FFF2-40B4-BE49-F238E27FC236}">
                  <a16:creationId xmlns:a16="http://schemas.microsoft.com/office/drawing/2014/main" xmlns="" id="{1546EFBB-59E3-A3E9-CEB2-F8401C2F056F}"/>
                </a:ext>
              </a:extLst>
            </p:cNvPr>
            <p:cNvSpPr/>
            <p:nvPr/>
          </p:nvSpPr>
          <p:spPr>
            <a:xfrm>
              <a:off x="2131360" y="1697037"/>
              <a:ext cx="1352142" cy="301141"/>
            </a:xfrm>
            <a:custGeom>
              <a:avLst/>
              <a:gdLst>
                <a:gd name="connsiteX0" fmla="*/ 0 w 1352142"/>
                <a:gd name="connsiteY0" fmla="*/ 50191 h 301141"/>
                <a:gd name="connsiteX1" fmla="*/ 50191 w 1352142"/>
                <a:gd name="connsiteY1" fmla="*/ 0 h 301141"/>
                <a:gd name="connsiteX2" fmla="*/ 442409 w 1352142"/>
                <a:gd name="connsiteY2" fmla="*/ 0 h 301141"/>
                <a:gd name="connsiteX3" fmla="*/ 822110 w 1352142"/>
                <a:gd name="connsiteY3" fmla="*/ 0 h 301141"/>
                <a:gd name="connsiteX4" fmla="*/ 1301951 w 1352142"/>
                <a:gd name="connsiteY4" fmla="*/ 0 h 301141"/>
                <a:gd name="connsiteX5" fmla="*/ 1352142 w 1352142"/>
                <a:gd name="connsiteY5" fmla="*/ 50191 h 301141"/>
                <a:gd name="connsiteX6" fmla="*/ 1352142 w 1352142"/>
                <a:gd name="connsiteY6" fmla="*/ 250950 h 301141"/>
                <a:gd name="connsiteX7" fmla="*/ 1301951 w 1352142"/>
                <a:gd name="connsiteY7" fmla="*/ 301141 h 301141"/>
                <a:gd name="connsiteX8" fmla="*/ 884698 w 1352142"/>
                <a:gd name="connsiteY8" fmla="*/ 301141 h 301141"/>
                <a:gd name="connsiteX9" fmla="*/ 454927 w 1352142"/>
                <a:gd name="connsiteY9" fmla="*/ 301141 h 301141"/>
                <a:gd name="connsiteX10" fmla="*/ 50191 w 1352142"/>
                <a:gd name="connsiteY10" fmla="*/ 301141 h 301141"/>
                <a:gd name="connsiteX11" fmla="*/ 0 w 1352142"/>
                <a:gd name="connsiteY11" fmla="*/ 250950 h 301141"/>
                <a:gd name="connsiteX12" fmla="*/ 0 w 1352142"/>
                <a:gd name="connsiteY12" fmla="*/ 50191 h 30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2142" h="301141" fill="none" extrusionOk="0">
                  <a:moveTo>
                    <a:pt x="0" y="50191"/>
                  </a:moveTo>
                  <a:cubicBezTo>
                    <a:pt x="-397" y="20973"/>
                    <a:pt x="22718" y="-1793"/>
                    <a:pt x="50191" y="0"/>
                  </a:cubicBezTo>
                  <a:cubicBezTo>
                    <a:pt x="148583" y="-3538"/>
                    <a:pt x="260212" y="24641"/>
                    <a:pt x="442409" y="0"/>
                  </a:cubicBezTo>
                  <a:cubicBezTo>
                    <a:pt x="624606" y="-24641"/>
                    <a:pt x="739073" y="4783"/>
                    <a:pt x="822110" y="0"/>
                  </a:cubicBezTo>
                  <a:cubicBezTo>
                    <a:pt x="905147" y="-4783"/>
                    <a:pt x="1147180" y="52832"/>
                    <a:pt x="1301951" y="0"/>
                  </a:cubicBezTo>
                  <a:cubicBezTo>
                    <a:pt x="1326634" y="2714"/>
                    <a:pt x="1351572" y="23002"/>
                    <a:pt x="1352142" y="50191"/>
                  </a:cubicBezTo>
                  <a:cubicBezTo>
                    <a:pt x="1373510" y="130772"/>
                    <a:pt x="1333884" y="152698"/>
                    <a:pt x="1352142" y="250950"/>
                  </a:cubicBezTo>
                  <a:cubicBezTo>
                    <a:pt x="1352535" y="282305"/>
                    <a:pt x="1326292" y="298703"/>
                    <a:pt x="1301951" y="301141"/>
                  </a:cubicBezTo>
                  <a:cubicBezTo>
                    <a:pt x="1211192" y="316934"/>
                    <a:pt x="1075873" y="255279"/>
                    <a:pt x="884698" y="301141"/>
                  </a:cubicBezTo>
                  <a:cubicBezTo>
                    <a:pt x="693523" y="347003"/>
                    <a:pt x="550588" y="270224"/>
                    <a:pt x="454927" y="301141"/>
                  </a:cubicBezTo>
                  <a:cubicBezTo>
                    <a:pt x="359266" y="332058"/>
                    <a:pt x="177533" y="295108"/>
                    <a:pt x="50191" y="301141"/>
                  </a:cubicBezTo>
                  <a:cubicBezTo>
                    <a:pt x="29662" y="297075"/>
                    <a:pt x="-2693" y="283898"/>
                    <a:pt x="0" y="250950"/>
                  </a:cubicBezTo>
                  <a:cubicBezTo>
                    <a:pt x="-19137" y="157517"/>
                    <a:pt x="4132" y="135411"/>
                    <a:pt x="0" y="50191"/>
                  </a:cubicBezTo>
                  <a:close/>
                </a:path>
                <a:path w="1352142" h="301141" stroke="0" extrusionOk="0">
                  <a:moveTo>
                    <a:pt x="0" y="50191"/>
                  </a:moveTo>
                  <a:cubicBezTo>
                    <a:pt x="-414" y="20739"/>
                    <a:pt x="23174" y="5502"/>
                    <a:pt x="50191" y="0"/>
                  </a:cubicBezTo>
                  <a:cubicBezTo>
                    <a:pt x="220200" y="-3776"/>
                    <a:pt x="315648" y="7530"/>
                    <a:pt x="429892" y="0"/>
                  </a:cubicBezTo>
                  <a:cubicBezTo>
                    <a:pt x="544136" y="-7530"/>
                    <a:pt x="715595" y="28345"/>
                    <a:pt x="822110" y="0"/>
                  </a:cubicBezTo>
                  <a:cubicBezTo>
                    <a:pt x="928625" y="-28345"/>
                    <a:pt x="1188624" y="50419"/>
                    <a:pt x="1301951" y="0"/>
                  </a:cubicBezTo>
                  <a:cubicBezTo>
                    <a:pt x="1328557" y="-2560"/>
                    <a:pt x="1349833" y="23152"/>
                    <a:pt x="1352142" y="50191"/>
                  </a:cubicBezTo>
                  <a:cubicBezTo>
                    <a:pt x="1356830" y="116358"/>
                    <a:pt x="1349646" y="184484"/>
                    <a:pt x="1352142" y="250950"/>
                  </a:cubicBezTo>
                  <a:cubicBezTo>
                    <a:pt x="1357520" y="274502"/>
                    <a:pt x="1325721" y="304954"/>
                    <a:pt x="1301951" y="301141"/>
                  </a:cubicBezTo>
                  <a:cubicBezTo>
                    <a:pt x="1210588" y="317335"/>
                    <a:pt x="1018578" y="277042"/>
                    <a:pt x="872180" y="301141"/>
                  </a:cubicBezTo>
                  <a:cubicBezTo>
                    <a:pt x="725782" y="325240"/>
                    <a:pt x="532655" y="253350"/>
                    <a:pt x="429892" y="301141"/>
                  </a:cubicBezTo>
                  <a:cubicBezTo>
                    <a:pt x="327129" y="348932"/>
                    <a:pt x="152021" y="275516"/>
                    <a:pt x="50191" y="301141"/>
                  </a:cubicBezTo>
                  <a:cubicBezTo>
                    <a:pt x="22016" y="300537"/>
                    <a:pt x="-3453" y="277101"/>
                    <a:pt x="0" y="250950"/>
                  </a:cubicBezTo>
                  <a:cubicBezTo>
                    <a:pt x="-13411" y="194359"/>
                    <a:pt x="21951" y="146744"/>
                    <a:pt x="0" y="50191"/>
                  </a:cubicBezTo>
                  <a:close/>
                </a:path>
              </a:pathLst>
            </a:custGeom>
            <a:solidFill>
              <a:srgbClr val="EFFFAF">
                <a:alpha val="80000"/>
              </a:srgbClr>
            </a:solidFill>
            <a:ln w="28575">
              <a:solidFill>
                <a:srgbClr val="00B050"/>
              </a:solidFill>
              <a:prstDash val="dashDot"/>
              <a:extLst>
                <a:ext uri="{C807C97D-BFC1-408E-A445-0C87EB9F89A2}">
                  <ask:lineSketchStyleProps xmlns:ask="http://schemas.microsoft.com/office/drawing/2018/sketchyshapes" xmlns="" sd="427290305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ộp Văn bản 13">
              <a:extLst>
                <a:ext uri="{FF2B5EF4-FFF2-40B4-BE49-F238E27FC236}">
                  <a16:creationId xmlns:a16="http://schemas.microsoft.com/office/drawing/2014/main" xmlns="" id="{B2B9813F-DA39-F1F0-067C-521328FB1CAA}"/>
                </a:ext>
              </a:extLst>
            </p:cNvPr>
            <p:cNvSpPr txBox="1"/>
            <p:nvPr/>
          </p:nvSpPr>
          <p:spPr>
            <a:xfrm>
              <a:off x="2131360" y="1738628"/>
              <a:ext cx="8296758" cy="199491"/>
            </a:xfrm>
            <a:prstGeom prst="rect">
              <a:avLst/>
            </a:prstGeom>
            <a:noFill/>
          </p:spPr>
          <p:txBody>
            <a:bodyPr wrap="square" rtlCol="0">
              <a:spAutoFit/>
            </a:bodyPr>
            <a:lstStyle/>
            <a:p>
              <a:r>
                <a:rPr lang="en-US" sz="2800" b="1" dirty="0" err="1">
                  <a:latin typeface="UTM Edwardian" panose="02040603050506020204" pitchFamily="18" charset="0"/>
                </a:rPr>
                <a:t>Đoạn</a:t>
              </a:r>
              <a:r>
                <a:rPr lang="en-US" sz="2800" b="1" dirty="0">
                  <a:latin typeface="UTM Edwardian" panose="02040603050506020204" pitchFamily="18" charset="0"/>
                </a:rPr>
                <a:t> </a:t>
              </a:r>
              <a:r>
                <a:rPr lang="en-US" sz="2800" b="1" dirty="0">
                  <a:solidFill>
                    <a:srgbClr val="FF0000"/>
                  </a:solidFill>
                  <a:latin typeface="UTM Edwardian" panose="02040603050506020204" pitchFamily="18" charset="0"/>
                </a:rPr>
                <a:t>1:</a:t>
              </a:r>
            </a:p>
          </p:txBody>
        </p:sp>
      </p:grpSp>
      <p:pic>
        <p:nvPicPr>
          <p:cNvPr id="22" name="Hình ảnh 21" descr="Ảnh có chứa hình mẫu, cười, phim hoạt hình, Phim hoạt hình&#10;&#10;Mô tả được tạo tự động">
            <a:extLst>
              <a:ext uri="{FF2B5EF4-FFF2-40B4-BE49-F238E27FC236}">
                <a16:creationId xmlns:a16="http://schemas.microsoft.com/office/drawing/2014/main" xmlns="" id="{AE69C51C-D7DD-7AC9-4D7F-C00CA96AF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829865" y="3712886"/>
            <a:ext cx="1902489" cy="3387658"/>
          </a:xfrm>
          <a:prstGeom prst="rect">
            <a:avLst/>
          </a:prstGeom>
        </p:spPr>
      </p:pic>
      <p:grpSp>
        <p:nvGrpSpPr>
          <p:cNvPr id="25" name="Group 714">
            <a:extLst>
              <a:ext uri="{FF2B5EF4-FFF2-40B4-BE49-F238E27FC236}">
                <a16:creationId xmlns:a16="http://schemas.microsoft.com/office/drawing/2014/main" xmlns="" id="{27EF11E9-B45C-16F4-0E24-393B5B261C68}"/>
              </a:ext>
            </a:extLst>
          </p:cNvPr>
          <p:cNvGrpSpPr/>
          <p:nvPr/>
        </p:nvGrpSpPr>
        <p:grpSpPr>
          <a:xfrm>
            <a:off x="1372978" y="9347"/>
            <a:ext cx="9823853" cy="1107996"/>
            <a:chOff x="4528303" y="7548832"/>
            <a:chExt cx="13664156" cy="1107996"/>
          </a:xfrm>
        </p:grpSpPr>
        <p:sp>
          <p:nvSpPr>
            <p:cNvPr id="26" name="TextBox 715">
              <a:extLst>
                <a:ext uri="{FF2B5EF4-FFF2-40B4-BE49-F238E27FC236}">
                  <a16:creationId xmlns:a16="http://schemas.microsoft.com/office/drawing/2014/main" xmlns="" id="{84E18721-6EE9-2A3F-4A45-F51A4435E447}"/>
                </a:ext>
              </a:extLst>
            </p:cNvPr>
            <p:cNvSpPr txBox="1"/>
            <p:nvPr/>
          </p:nvSpPr>
          <p:spPr>
            <a:xfrm>
              <a:off x="4528304" y="7548832"/>
              <a:ext cx="13664155" cy="11079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66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LUYỆN ĐỌC NỐI TIẾP ĐOẠN</a:t>
              </a:r>
            </a:p>
          </p:txBody>
        </p:sp>
        <p:sp>
          <p:nvSpPr>
            <p:cNvPr id="27" name="TextBox 716">
              <a:extLst>
                <a:ext uri="{FF2B5EF4-FFF2-40B4-BE49-F238E27FC236}">
                  <a16:creationId xmlns:a16="http://schemas.microsoft.com/office/drawing/2014/main" xmlns="" id="{05A442A3-3757-E811-9C69-72B6BC53C10D}"/>
                </a:ext>
              </a:extLst>
            </p:cNvPr>
            <p:cNvSpPr txBox="1"/>
            <p:nvPr/>
          </p:nvSpPr>
          <p:spPr>
            <a:xfrm>
              <a:off x="4528303" y="7548832"/>
              <a:ext cx="13664156" cy="11079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66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LUYỆN ĐỌC NỐI TIẾP ĐOẠN</a:t>
              </a:r>
              <a:endParaRPr lang="en-US" sz="66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endParaRPr>
            </a:p>
          </p:txBody>
        </p:sp>
      </p:grpSp>
      <p:grpSp>
        <p:nvGrpSpPr>
          <p:cNvPr id="6" name="Nhóm 5">
            <a:extLst>
              <a:ext uri="{FF2B5EF4-FFF2-40B4-BE49-F238E27FC236}">
                <a16:creationId xmlns:a16="http://schemas.microsoft.com/office/drawing/2014/main" xmlns="" id="{FCE2597B-A328-A26B-01E7-2409520D0C85}"/>
              </a:ext>
            </a:extLst>
          </p:cNvPr>
          <p:cNvGrpSpPr/>
          <p:nvPr/>
        </p:nvGrpSpPr>
        <p:grpSpPr>
          <a:xfrm>
            <a:off x="341434" y="1966352"/>
            <a:ext cx="11625752" cy="4853593"/>
            <a:chOff x="283124" y="1897446"/>
            <a:chExt cx="11625752" cy="4853593"/>
          </a:xfrm>
        </p:grpSpPr>
        <p:sp>
          <p:nvSpPr>
            <p:cNvPr id="9" name="Rectangle: Rounded Corners 11">
              <a:extLst>
                <a:ext uri="{FF2B5EF4-FFF2-40B4-BE49-F238E27FC236}">
                  <a16:creationId xmlns:a16="http://schemas.microsoft.com/office/drawing/2014/main" xmlns="" id="{2E551772-062D-A9C2-DEF7-6ADAD37B4B5C}"/>
                </a:ext>
              </a:extLst>
            </p:cNvPr>
            <p:cNvSpPr/>
            <p:nvPr/>
          </p:nvSpPr>
          <p:spPr>
            <a:xfrm>
              <a:off x="283124" y="1897446"/>
              <a:ext cx="11625752" cy="4853593"/>
            </a:xfrm>
            <a:custGeom>
              <a:avLst/>
              <a:gdLst>
                <a:gd name="connsiteX0" fmla="*/ 0 w 11625752"/>
                <a:gd name="connsiteY0" fmla="*/ 484000 h 4853593"/>
                <a:gd name="connsiteX1" fmla="*/ 484000 w 11625752"/>
                <a:gd name="connsiteY1" fmla="*/ 0 h 4853593"/>
                <a:gd name="connsiteX2" fmla="*/ 11141752 w 11625752"/>
                <a:gd name="connsiteY2" fmla="*/ 0 h 4853593"/>
                <a:gd name="connsiteX3" fmla="*/ 11625752 w 11625752"/>
                <a:gd name="connsiteY3" fmla="*/ 484000 h 4853593"/>
                <a:gd name="connsiteX4" fmla="*/ 11625752 w 11625752"/>
                <a:gd name="connsiteY4" fmla="*/ 4369593 h 4853593"/>
                <a:gd name="connsiteX5" fmla="*/ 11141752 w 11625752"/>
                <a:gd name="connsiteY5" fmla="*/ 4853593 h 4853593"/>
                <a:gd name="connsiteX6" fmla="*/ 484000 w 11625752"/>
                <a:gd name="connsiteY6" fmla="*/ 4853593 h 4853593"/>
                <a:gd name="connsiteX7" fmla="*/ 0 w 11625752"/>
                <a:gd name="connsiteY7" fmla="*/ 4369593 h 4853593"/>
                <a:gd name="connsiteX8" fmla="*/ 0 w 11625752"/>
                <a:gd name="connsiteY8" fmla="*/ 484000 h 485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5752" h="4853593" fill="none" extrusionOk="0">
                  <a:moveTo>
                    <a:pt x="0" y="484000"/>
                  </a:moveTo>
                  <a:cubicBezTo>
                    <a:pt x="213" y="222460"/>
                    <a:pt x="226748" y="16873"/>
                    <a:pt x="484000" y="0"/>
                  </a:cubicBezTo>
                  <a:cubicBezTo>
                    <a:pt x="2475243" y="72427"/>
                    <a:pt x="6465008" y="61419"/>
                    <a:pt x="11141752" y="0"/>
                  </a:cubicBezTo>
                  <a:cubicBezTo>
                    <a:pt x="11402628" y="-44266"/>
                    <a:pt x="11613023" y="212844"/>
                    <a:pt x="11625752" y="484000"/>
                  </a:cubicBezTo>
                  <a:cubicBezTo>
                    <a:pt x="11726628" y="1647492"/>
                    <a:pt x="11518439" y="3022362"/>
                    <a:pt x="11625752" y="4369593"/>
                  </a:cubicBezTo>
                  <a:cubicBezTo>
                    <a:pt x="11633794" y="4596085"/>
                    <a:pt x="11373568" y="4813809"/>
                    <a:pt x="11141752" y="4853593"/>
                  </a:cubicBezTo>
                  <a:cubicBezTo>
                    <a:pt x="8479053" y="4883420"/>
                    <a:pt x="1862727" y="4774287"/>
                    <a:pt x="484000" y="4853593"/>
                  </a:cubicBezTo>
                  <a:cubicBezTo>
                    <a:pt x="265057" y="4848126"/>
                    <a:pt x="-13751" y="4639618"/>
                    <a:pt x="0" y="4369593"/>
                  </a:cubicBezTo>
                  <a:cubicBezTo>
                    <a:pt x="50037" y="3536839"/>
                    <a:pt x="770" y="2176079"/>
                    <a:pt x="0" y="484000"/>
                  </a:cubicBezTo>
                  <a:close/>
                </a:path>
                <a:path w="11625752" h="4853593" stroke="0" extrusionOk="0">
                  <a:moveTo>
                    <a:pt x="0" y="484000"/>
                  </a:moveTo>
                  <a:cubicBezTo>
                    <a:pt x="7670" y="218785"/>
                    <a:pt x="219544" y="5937"/>
                    <a:pt x="484000" y="0"/>
                  </a:cubicBezTo>
                  <a:cubicBezTo>
                    <a:pt x="3176676" y="123000"/>
                    <a:pt x="9635404" y="-96860"/>
                    <a:pt x="11141752" y="0"/>
                  </a:cubicBezTo>
                  <a:cubicBezTo>
                    <a:pt x="11379599" y="-22452"/>
                    <a:pt x="11639313" y="189354"/>
                    <a:pt x="11625752" y="484000"/>
                  </a:cubicBezTo>
                  <a:cubicBezTo>
                    <a:pt x="11628925" y="1064436"/>
                    <a:pt x="11720019" y="3189650"/>
                    <a:pt x="11625752" y="4369593"/>
                  </a:cubicBezTo>
                  <a:cubicBezTo>
                    <a:pt x="11587731" y="4650673"/>
                    <a:pt x="11381409" y="4849068"/>
                    <a:pt x="11141752" y="4853593"/>
                  </a:cubicBezTo>
                  <a:cubicBezTo>
                    <a:pt x="9798326" y="4692886"/>
                    <a:pt x="4705986" y="4893260"/>
                    <a:pt x="484000" y="4853593"/>
                  </a:cubicBezTo>
                  <a:cubicBezTo>
                    <a:pt x="205533" y="4851339"/>
                    <a:pt x="-27780" y="4624314"/>
                    <a:pt x="0" y="4369593"/>
                  </a:cubicBezTo>
                  <a:cubicBezTo>
                    <a:pt x="32216" y="2656995"/>
                    <a:pt x="57206" y="1464741"/>
                    <a:pt x="0" y="484000"/>
                  </a:cubicBezTo>
                  <a:close/>
                </a:path>
              </a:pathLst>
            </a:custGeom>
            <a:solidFill>
              <a:srgbClr val="FFFFFF">
                <a:alpha val="80000"/>
              </a:srgb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Hộp Văn bản 9">
              <a:extLst>
                <a:ext uri="{FF2B5EF4-FFF2-40B4-BE49-F238E27FC236}">
                  <a16:creationId xmlns:a16="http://schemas.microsoft.com/office/drawing/2014/main" xmlns="" id="{37BC7DD6-4E96-FB3E-BD75-4CDE3030A176}"/>
                </a:ext>
              </a:extLst>
            </p:cNvPr>
            <p:cNvSpPr txBox="1"/>
            <p:nvPr/>
          </p:nvSpPr>
          <p:spPr>
            <a:xfrm>
              <a:off x="361393" y="1956648"/>
              <a:ext cx="11430863" cy="4524315"/>
            </a:xfrm>
            <a:prstGeom prst="rect">
              <a:avLst/>
            </a:prstGeom>
            <a:noFill/>
          </p:spPr>
          <p:txBody>
            <a:bodyPr wrap="square">
              <a:spAutoFit/>
            </a:bodyPr>
            <a:lstStyle/>
            <a:p>
              <a:pPr algn="just" rtl="0" latinLnBrk="0"/>
              <a:r>
                <a:rPr lang="vi-VN" sz="3200" b="0" i="0" dirty="0">
                  <a:solidFill>
                    <a:srgbClr val="000000"/>
                  </a:solidFill>
                  <a:effectLst/>
                </a:rPr>
                <a:t>      </a:t>
              </a:r>
              <a:r>
                <a:rPr lang="vi-VN" sz="3200" b="0" i="0" dirty="0">
                  <a:effectLst/>
                </a:rPr>
                <a:t>Không chỉ có </a:t>
              </a:r>
              <a:r>
                <a:rPr lang="vi-VN" sz="3200" b="0" i="0" dirty="0">
                  <a:effectLst/>
                  <a:highlight>
                    <a:srgbClr val="FFFF00"/>
                  </a:highlight>
                </a:rPr>
                <a:t>cối xay gió </a:t>
              </a:r>
              <a:r>
                <a:rPr lang="vi-VN" sz="3200" b="0" i="0" dirty="0">
                  <a:effectLst/>
                </a:rPr>
                <a:t>và những cánh đồng </a:t>
              </a:r>
              <a:r>
                <a:rPr lang="vi-VN" sz="3200" b="0" i="0" dirty="0">
                  <a:effectLst/>
                  <a:highlight>
                    <a:srgbClr val="FFFF00"/>
                  </a:highlight>
                </a:rPr>
                <a:t>hoa tu líp </a:t>
              </a:r>
              <a:r>
                <a:rPr lang="vi-VN" sz="3200" b="0" i="0" dirty="0">
                  <a:effectLst/>
                </a:rPr>
                <a:t>bạt ngàn, đê biển cũng được xem là hình </a:t>
              </a:r>
              <a:r>
                <a:rPr lang="vi-VN" sz="3200" b="0" i="0" dirty="0">
                  <a:effectLst/>
                  <a:highlight>
                    <a:srgbClr val="FFFF00"/>
                  </a:highlight>
                </a:rPr>
                <a:t>ảnh biểu tượng </a:t>
              </a:r>
              <a:r>
                <a:rPr lang="vi-VN" sz="3200" b="0" i="0" dirty="0">
                  <a:effectLst/>
                </a:rPr>
                <a:t>cho tài năng và </a:t>
              </a:r>
              <a:r>
                <a:rPr lang="vi-VN" sz="3200" b="0" i="0" dirty="0">
                  <a:effectLst/>
                  <a:highlight>
                    <a:srgbClr val="FFFF00"/>
                  </a:highlight>
                </a:rPr>
                <a:t>lòng yêu nước </a:t>
              </a:r>
              <a:r>
                <a:rPr lang="vi-VN" sz="3200" b="0" i="0" dirty="0">
                  <a:effectLst/>
                </a:rPr>
                <a:t>của người Hà Lan. Là vùng </a:t>
              </a:r>
              <a:r>
                <a:rPr lang="vi-VN" sz="3200" b="0" i="0" dirty="0">
                  <a:effectLst/>
                  <a:highlight>
                    <a:srgbClr val="FFFF00"/>
                  </a:highlight>
                </a:rPr>
                <a:t>đất thấp</a:t>
              </a:r>
              <a:r>
                <a:rPr lang="vi-VN" sz="3200" b="0" i="0" dirty="0">
                  <a:effectLst/>
                </a:rPr>
                <a:t>, Hà Lan đã nhiều lần trải qua </a:t>
              </a:r>
              <a:r>
                <a:rPr lang="vi-VN" sz="3200" b="0" i="0" dirty="0">
                  <a:effectLst/>
                  <a:highlight>
                    <a:srgbClr val="FFFF00"/>
                  </a:highlight>
                </a:rPr>
                <a:t>thảm họa triều cường</a:t>
              </a:r>
              <a:r>
                <a:rPr lang="vi-VN" sz="3200" b="0" i="0" dirty="0">
                  <a:effectLst/>
                </a:rPr>
                <a:t>. Vì thế, chính phủ đã xây dựng một </a:t>
              </a:r>
              <a:r>
                <a:rPr lang="vi-VN" sz="3200" b="0" i="0" dirty="0">
                  <a:effectLst/>
                  <a:highlight>
                    <a:srgbClr val="FFFF00"/>
                  </a:highlight>
                </a:rPr>
                <a:t>con đê giữa biển </a:t>
              </a:r>
              <a:r>
                <a:rPr lang="vi-VN" sz="3200" b="0" i="0" dirty="0">
                  <a:effectLst/>
                </a:rPr>
                <a:t>có chiều dài </a:t>
              </a:r>
              <a:r>
                <a:rPr lang="vi-VN" sz="3200" b="0" i="0" dirty="0">
                  <a:effectLst/>
                  <a:highlight>
                    <a:srgbClr val="FFFF00"/>
                  </a:highlight>
                </a:rPr>
                <a:t>32 ki-lô-mét, </a:t>
              </a:r>
              <a:r>
                <a:rPr lang="vi-VN" sz="3200" b="0" i="0" dirty="0">
                  <a:effectLst/>
                </a:rPr>
                <a:t>rộng </a:t>
              </a:r>
              <a:r>
                <a:rPr lang="vi-VN" sz="3200" b="0" i="0" dirty="0">
                  <a:effectLst/>
                  <a:highlight>
                    <a:srgbClr val="FFFF00"/>
                  </a:highlight>
                </a:rPr>
                <a:t>90 mét</a:t>
              </a:r>
              <a:r>
                <a:rPr lang="vi-VN" sz="3200" b="0" i="0" dirty="0">
                  <a:effectLst/>
                </a:rPr>
                <a:t>, cao </a:t>
              </a:r>
              <a:r>
                <a:rPr lang="vi-VN" sz="3200" b="0" i="0" dirty="0">
                  <a:effectLst/>
                  <a:highlight>
                    <a:srgbClr val="FFFF00"/>
                  </a:highlight>
                </a:rPr>
                <a:t>hơn 7 mét </a:t>
              </a:r>
              <a:r>
                <a:rPr lang="vi-VN" sz="3200" b="0" i="0" dirty="0">
                  <a:effectLst/>
                </a:rPr>
                <a:t>so với mực nước biển. Công trình </a:t>
              </a:r>
              <a:r>
                <a:rPr lang="vi-VN" sz="3200" b="0" i="0" dirty="0">
                  <a:effectLst/>
                  <a:highlight>
                    <a:srgbClr val="FFFF00"/>
                  </a:highlight>
                </a:rPr>
                <a:t>khổng lồ </a:t>
              </a:r>
              <a:r>
                <a:rPr lang="vi-VN" sz="3200" b="0" i="0" dirty="0">
                  <a:effectLst/>
                </a:rPr>
                <a:t>này vừa ngăn được </a:t>
              </a:r>
              <a:r>
                <a:rPr lang="vi-VN" sz="3200" b="0" i="0" dirty="0">
                  <a:effectLst/>
                  <a:highlight>
                    <a:srgbClr val="FFFF00"/>
                  </a:highlight>
                </a:rPr>
                <a:t>sự tấn công </a:t>
              </a:r>
              <a:r>
                <a:rPr lang="vi-VN" sz="3200" b="0" i="0" dirty="0">
                  <a:effectLst/>
                </a:rPr>
                <a:t>của nước biển, vừa giúp </a:t>
              </a:r>
              <a:r>
                <a:rPr lang="vi-VN" sz="3200" b="0" i="0" dirty="0">
                  <a:effectLst/>
                  <a:highlight>
                    <a:srgbClr val="FFFF00"/>
                  </a:highlight>
                </a:rPr>
                <a:t>có thêm đất đai </a:t>
              </a:r>
              <a:r>
                <a:rPr lang="vi-VN" sz="3200" b="0" i="0" dirty="0">
                  <a:effectLst/>
                </a:rPr>
                <a:t>để xây dựng và trồng trọt. Nhờ nó, giao thông cũng </a:t>
              </a:r>
              <a:r>
                <a:rPr lang="vi-VN" sz="3200" b="0" i="0" dirty="0">
                  <a:effectLst/>
                  <a:highlight>
                    <a:srgbClr val="FFFF00"/>
                  </a:highlight>
                </a:rPr>
                <a:t>thuận lợi </a:t>
              </a:r>
              <a:r>
                <a:rPr lang="vi-VN" sz="3200" b="0" i="0" dirty="0">
                  <a:effectLst/>
                </a:rPr>
                <a:t>hơn nhiều. </a:t>
              </a:r>
            </a:p>
          </p:txBody>
        </p:sp>
      </p:grpSp>
    </p:spTree>
    <p:extLst>
      <p:ext uri="{BB962C8B-B14F-4D97-AF65-F5344CB8AC3E}">
        <p14:creationId xmlns:p14="http://schemas.microsoft.com/office/powerpoint/2010/main" val="141121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25"/>
                                        </p:tgtEl>
                                        <p:attrNameLst>
                                          <p:attrName>r</p:attrName>
                                        </p:attrNameLst>
                                      </p:cBhvr>
                                    </p:animRot>
                                    <p:animRot by="-240000">
                                      <p:cBhvr>
                                        <p:cTn id="12" dur="200" fill="hold">
                                          <p:stCondLst>
                                            <p:cond delay="200"/>
                                          </p:stCondLst>
                                        </p:cTn>
                                        <p:tgtEl>
                                          <p:spTgt spid="25"/>
                                        </p:tgtEl>
                                        <p:attrNameLst>
                                          <p:attrName>r</p:attrName>
                                        </p:attrNameLst>
                                      </p:cBhvr>
                                    </p:animRot>
                                    <p:animRot by="240000">
                                      <p:cBhvr>
                                        <p:cTn id="13" dur="200" fill="hold">
                                          <p:stCondLst>
                                            <p:cond delay="400"/>
                                          </p:stCondLst>
                                        </p:cTn>
                                        <p:tgtEl>
                                          <p:spTgt spid="25"/>
                                        </p:tgtEl>
                                        <p:attrNameLst>
                                          <p:attrName>r</p:attrName>
                                        </p:attrNameLst>
                                      </p:cBhvr>
                                    </p:animRot>
                                    <p:animRot by="-240000">
                                      <p:cBhvr>
                                        <p:cTn id="14" dur="200" fill="hold">
                                          <p:stCondLst>
                                            <p:cond delay="600"/>
                                          </p:stCondLst>
                                        </p:cTn>
                                        <p:tgtEl>
                                          <p:spTgt spid="25"/>
                                        </p:tgtEl>
                                        <p:attrNameLst>
                                          <p:attrName>r</p:attrName>
                                        </p:attrNameLst>
                                      </p:cBhvr>
                                    </p:animRot>
                                    <p:animRot by="120000">
                                      <p:cBhvr>
                                        <p:cTn id="15" dur="200" fill="hold">
                                          <p:stCondLst>
                                            <p:cond delay="800"/>
                                          </p:stCondLst>
                                        </p:cTn>
                                        <p:tgtEl>
                                          <p:spTgt spid="2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Hình chữ nhật: Góc Tròn 64">
            <a:extLst>
              <a:ext uri="{FF2B5EF4-FFF2-40B4-BE49-F238E27FC236}">
                <a16:creationId xmlns:a16="http://schemas.microsoft.com/office/drawing/2014/main" xmlns="" id="{CEF8DD94-122B-B31F-D8F2-4411AA1B317C}"/>
              </a:ext>
            </a:extLst>
          </p:cNvPr>
          <p:cNvSpPr/>
          <p:nvPr/>
        </p:nvSpPr>
        <p:spPr>
          <a:xfrm>
            <a:off x="338003" y="2339783"/>
            <a:ext cx="10689825" cy="423747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TextBox 716">
            <a:extLst>
              <a:ext uri="{FF2B5EF4-FFF2-40B4-BE49-F238E27FC236}">
                <a16:creationId xmlns:a16="http://schemas.microsoft.com/office/drawing/2014/main" xmlns="" id="{2BBF76DF-1D97-047B-F64A-9E4E8DD9C3FC}"/>
              </a:ext>
            </a:extLst>
          </p:cNvPr>
          <p:cNvSpPr txBox="1"/>
          <p:nvPr/>
        </p:nvSpPr>
        <p:spPr>
          <a:xfrm>
            <a:off x="1203975" y="319215"/>
            <a:ext cx="9823853" cy="175432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1200" cap="none" spc="0" normalizeH="0" baseline="0" noProof="0" dirty="0">
                <a:ln w="28575">
                  <a:solidFill>
                    <a:srgbClr val="002060"/>
                  </a:solidFill>
                  <a:prstDash val="solid"/>
                </a:ln>
                <a:solidFill>
                  <a:srgbClr val="FFFF66"/>
                </a:solidFill>
                <a:effectLst>
                  <a:outerShdw blurRad="12700" dist="38100" dir="2700000" algn="tl" rotWithShape="0">
                    <a:srgbClr val="5FE0FF">
                      <a:lumMod val="60000"/>
                      <a:lumOff val="40000"/>
                    </a:srgbClr>
                  </a:outerShdw>
                </a:effectLst>
                <a:uLnTx/>
                <a:uFillTx/>
                <a:latin typeface="SVN-Apple"/>
                <a:cs typeface="Arial"/>
                <a:sym typeface="Arial"/>
              </a:rPr>
              <a:t>LUYỆN ĐỌC NỐI TIẾP ĐOẠN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1200" cap="none" spc="0" normalizeH="0" baseline="0" noProof="0" dirty="0">
                <a:ln w="28575">
                  <a:solidFill>
                    <a:srgbClr val="002060"/>
                  </a:solidFill>
                  <a:prstDash val="solid"/>
                </a:ln>
                <a:solidFill>
                  <a:srgbClr val="FFFF66"/>
                </a:solidFill>
                <a:effectLst>
                  <a:outerShdw blurRad="12700" dist="38100" dir="2700000" algn="tl" rotWithShape="0">
                    <a:srgbClr val="5FE0FF">
                      <a:lumMod val="60000"/>
                      <a:lumOff val="40000"/>
                    </a:srgbClr>
                  </a:outerShdw>
                </a:effectLst>
                <a:uLnTx/>
                <a:uFillTx/>
                <a:latin typeface="SVN-Apple"/>
                <a:cs typeface="Arial"/>
                <a:sym typeface="Arial"/>
              </a:rPr>
              <a:t>THEO NHÓM</a:t>
            </a:r>
            <a:endParaRPr kumimoji="0" lang="en-US" sz="5400" b="1" i="0" u="none" strike="noStrike" kern="1200" cap="none" spc="0" normalizeH="0" baseline="0" noProof="0" dirty="0">
              <a:ln w="28575">
                <a:solidFill>
                  <a:srgbClr val="002060"/>
                </a:solidFill>
                <a:prstDash val="solid"/>
              </a:ln>
              <a:solidFill>
                <a:srgbClr val="CCFF33"/>
              </a:solidFill>
              <a:effectLst>
                <a:outerShdw blurRad="12700" dist="38100" dir="2700000" algn="tl" rotWithShape="0">
                  <a:srgbClr val="5FE0FF">
                    <a:lumMod val="60000"/>
                    <a:lumOff val="40000"/>
                  </a:srgbClr>
                </a:outerShdw>
              </a:effectLst>
              <a:uLnTx/>
              <a:uFillTx/>
              <a:latin typeface="SVN-Apple"/>
              <a:cs typeface="Arial"/>
              <a:sym typeface="Arial"/>
            </a:endParaRPr>
          </a:p>
        </p:txBody>
      </p:sp>
      <p:grpSp>
        <p:nvGrpSpPr>
          <p:cNvPr id="35" name="Nhóm 34">
            <a:extLst>
              <a:ext uri="{FF2B5EF4-FFF2-40B4-BE49-F238E27FC236}">
                <a16:creationId xmlns:a16="http://schemas.microsoft.com/office/drawing/2014/main" xmlns="" id="{4EF7D4B2-4AE9-E385-A9B9-3F78E110719E}"/>
              </a:ext>
            </a:extLst>
          </p:cNvPr>
          <p:cNvGrpSpPr/>
          <p:nvPr/>
        </p:nvGrpSpPr>
        <p:grpSpPr>
          <a:xfrm>
            <a:off x="338002" y="2377111"/>
            <a:ext cx="6180783" cy="3056746"/>
            <a:chOff x="914391" y="1185516"/>
            <a:chExt cx="4803948" cy="1948899"/>
          </a:xfrm>
        </p:grpSpPr>
        <p:sp>
          <p:nvSpPr>
            <p:cNvPr id="44" name="Hộp Văn bản 43">
              <a:extLst>
                <a:ext uri="{FF2B5EF4-FFF2-40B4-BE49-F238E27FC236}">
                  <a16:creationId xmlns:a16="http://schemas.microsoft.com/office/drawing/2014/main" xmlns="" id="{71AC99BD-A42A-4279-C0A8-B68F829B9109}"/>
                </a:ext>
              </a:extLst>
            </p:cNvPr>
            <p:cNvSpPr txBox="1"/>
            <p:nvPr/>
          </p:nvSpPr>
          <p:spPr>
            <a:xfrm>
              <a:off x="2459189" y="1185516"/>
              <a:ext cx="1123950" cy="59373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srgbClr val="FF0000"/>
                  </a:solidFill>
                  <a:effectLst/>
                  <a:uLnTx/>
                  <a:uFillTx/>
                  <a:latin typeface="#9Slide05 Phobia" panose="02000506000000020003" pitchFamily="2" charset="0"/>
                  <a:ea typeface="+mn-ea"/>
                  <a:cs typeface="Arial"/>
                  <a:sym typeface="Arial"/>
                </a:rPr>
                <a:t>Yêu</a:t>
              </a:r>
              <a:r>
                <a:rPr kumimoji="0" lang="en-US" sz="4800" b="0" i="0" u="none" strike="noStrike" kern="0" cap="none" spc="0" normalizeH="0" baseline="0" noProof="0" dirty="0">
                  <a:ln>
                    <a:noFill/>
                  </a:ln>
                  <a:solidFill>
                    <a:srgbClr val="FF0000"/>
                  </a:solidFill>
                  <a:effectLst/>
                  <a:uLnTx/>
                  <a:uFillTx/>
                  <a:latin typeface="#9Slide05 Phobia" panose="02000506000000020003" pitchFamily="2" charset="0"/>
                  <a:ea typeface="+mn-ea"/>
                  <a:cs typeface="Arial"/>
                  <a:sym typeface="Arial"/>
                </a:rPr>
                <a:t> </a:t>
              </a:r>
              <a:r>
                <a:rPr kumimoji="0" lang="en-US" sz="4800" b="0" i="0" u="none" strike="noStrike" kern="0" cap="none" spc="0" normalizeH="0" baseline="0" noProof="0" dirty="0" err="1">
                  <a:ln>
                    <a:noFill/>
                  </a:ln>
                  <a:solidFill>
                    <a:srgbClr val="FF0000"/>
                  </a:solidFill>
                  <a:effectLst/>
                  <a:uLnTx/>
                  <a:uFillTx/>
                  <a:latin typeface="#9Slide05 Phobia" panose="02000506000000020003" pitchFamily="2" charset="0"/>
                  <a:ea typeface="+mn-ea"/>
                  <a:cs typeface="Arial"/>
                  <a:sym typeface="Arial"/>
                </a:rPr>
                <a:t>cầu</a:t>
              </a:r>
              <a:endParaRPr kumimoji="0" lang="en-US" sz="4800" b="0" i="0" u="none" strike="noStrike" kern="0" cap="none" spc="0" normalizeH="0" baseline="0" noProof="0" dirty="0">
                <a:ln>
                  <a:noFill/>
                </a:ln>
                <a:solidFill>
                  <a:srgbClr val="FF0000"/>
                </a:solidFill>
                <a:effectLst/>
                <a:uLnTx/>
                <a:uFillTx/>
                <a:latin typeface="#9Slide05 Phobia" panose="02000506000000020003" pitchFamily="2" charset="0"/>
                <a:ea typeface="+mn-ea"/>
                <a:cs typeface="Arial"/>
                <a:sym typeface="Arial"/>
              </a:endParaRPr>
            </a:p>
          </p:txBody>
        </p:sp>
        <p:pic>
          <p:nvPicPr>
            <p:cNvPr id="52" name="Hình ảnh 51" descr="Ảnh có chứa văn bản, Phông chữ&#10;&#10;Mô tả được tạo tự động">
              <a:extLst>
                <a:ext uri="{FF2B5EF4-FFF2-40B4-BE49-F238E27FC236}">
                  <a16:creationId xmlns:a16="http://schemas.microsoft.com/office/drawing/2014/main" xmlns="" id="{EA392CEE-2573-0DC6-5B5E-CDEC7BCF43F7}"/>
                </a:ext>
              </a:extLst>
            </p:cNvPr>
            <p:cNvPicPr>
              <a:picLocks noChangeAspect="1"/>
            </p:cNvPicPr>
            <p:nvPr/>
          </p:nvPicPr>
          <p:blipFill rotWithShape="1">
            <a:blip r:embed="rId2"/>
            <a:srcRect t="24985"/>
            <a:stretch/>
          </p:blipFill>
          <p:spPr>
            <a:xfrm>
              <a:off x="914391" y="1676404"/>
              <a:ext cx="4803948" cy="1458011"/>
            </a:xfrm>
            <a:prstGeom prst="rect">
              <a:avLst/>
            </a:prstGeom>
          </p:spPr>
        </p:pic>
      </p:grpSp>
      <p:pic>
        <p:nvPicPr>
          <p:cNvPr id="59" name="Hình ảnh 58" descr="Ảnh có chứa văn bản, Phông chữ, ảnh chụp màn hình, thiết kế&#10;&#10;Mô tả được tạo tự động">
            <a:extLst>
              <a:ext uri="{FF2B5EF4-FFF2-40B4-BE49-F238E27FC236}">
                <a16:creationId xmlns:a16="http://schemas.microsoft.com/office/drawing/2014/main" xmlns="" id="{D0527DF7-F9C8-12F6-8B22-AD89B149EB07}"/>
              </a:ext>
            </a:extLst>
          </p:cNvPr>
          <p:cNvPicPr>
            <a:picLocks noChangeAspect="1"/>
          </p:cNvPicPr>
          <p:nvPr/>
        </p:nvPicPr>
        <p:blipFill>
          <a:blip r:embed="rId3"/>
          <a:stretch>
            <a:fillRect/>
          </a:stretch>
        </p:blipFill>
        <p:spPr>
          <a:xfrm>
            <a:off x="6115902" y="3308360"/>
            <a:ext cx="5070447" cy="3056747"/>
          </a:xfrm>
          <a:prstGeom prst="rect">
            <a:avLst/>
          </a:prstGeom>
        </p:spPr>
      </p:pic>
      <p:pic>
        <p:nvPicPr>
          <p:cNvPr id="79" name="Hình ảnh 78" descr="Ảnh có chứa văn bản, đầy màu sắc, đồ họa véc-tơ&#10;&#10;Mô tả được tạo tự động">
            <a:extLst>
              <a:ext uri="{FF2B5EF4-FFF2-40B4-BE49-F238E27FC236}">
                <a16:creationId xmlns:a16="http://schemas.microsoft.com/office/drawing/2014/main" xmlns="" id="{3D8A73B9-0645-73FD-B1DD-DA101714039E}"/>
              </a:ext>
            </a:extLst>
          </p:cNvPr>
          <p:cNvPicPr>
            <a:picLocks noChangeAspect="1"/>
          </p:cNvPicPr>
          <p:nvPr/>
        </p:nvPicPr>
        <p:blipFill rotWithShape="1">
          <a:blip r:embed="rId4">
            <a:extLst>
              <a:ext uri="{28A0092B-C50C-407E-A947-70E740481C1C}">
                <a14:useLocalDpi xmlns:a14="http://schemas.microsoft.com/office/drawing/2010/main" val="0"/>
              </a:ext>
            </a:extLst>
          </a:blip>
          <a:srcRect t="49998" r="75195"/>
          <a:stretch/>
        </p:blipFill>
        <p:spPr>
          <a:xfrm flipH="1">
            <a:off x="4357742" y="4336207"/>
            <a:ext cx="2016825" cy="2286815"/>
          </a:xfrm>
          <a:prstGeom prst="rect">
            <a:avLst/>
          </a:prstGeom>
        </p:spPr>
      </p:pic>
    </p:spTree>
    <p:extLst>
      <p:ext uri="{BB962C8B-B14F-4D97-AF65-F5344CB8AC3E}">
        <p14:creationId xmlns:p14="http://schemas.microsoft.com/office/powerpoint/2010/main" val="1456072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Hình chữ nhật: Góc Tròn 64">
            <a:extLst>
              <a:ext uri="{FF2B5EF4-FFF2-40B4-BE49-F238E27FC236}">
                <a16:creationId xmlns:a16="http://schemas.microsoft.com/office/drawing/2014/main" xmlns="" id="{CEF8DD94-122B-B31F-D8F2-4411AA1B317C}"/>
              </a:ext>
            </a:extLst>
          </p:cNvPr>
          <p:cNvSpPr/>
          <p:nvPr/>
        </p:nvSpPr>
        <p:spPr>
          <a:xfrm>
            <a:off x="338003" y="1485901"/>
            <a:ext cx="10689825" cy="520566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2" name="Group 714">
            <a:extLst>
              <a:ext uri="{FF2B5EF4-FFF2-40B4-BE49-F238E27FC236}">
                <a16:creationId xmlns:a16="http://schemas.microsoft.com/office/drawing/2014/main" xmlns="" id="{BF8B720F-B36C-4734-BE38-2304FC827EF8}"/>
              </a:ext>
            </a:extLst>
          </p:cNvPr>
          <p:cNvGrpSpPr/>
          <p:nvPr/>
        </p:nvGrpSpPr>
        <p:grpSpPr>
          <a:xfrm>
            <a:off x="1203976" y="31459"/>
            <a:ext cx="9823853" cy="1209676"/>
            <a:chOff x="4528304" y="7539485"/>
            <a:chExt cx="13664156" cy="1209676"/>
          </a:xfrm>
        </p:grpSpPr>
        <p:sp>
          <p:nvSpPr>
            <p:cNvPr id="4" name="TextBox 715">
              <a:extLst>
                <a:ext uri="{FF2B5EF4-FFF2-40B4-BE49-F238E27FC236}">
                  <a16:creationId xmlns:a16="http://schemas.microsoft.com/office/drawing/2014/main" xmlns="" id="{17D4AF8F-46D5-6EF0-388B-74214DE97D1A}"/>
                </a:ext>
              </a:extLst>
            </p:cNvPr>
            <p:cNvSpPr txBox="1"/>
            <p:nvPr/>
          </p:nvSpPr>
          <p:spPr>
            <a:xfrm>
              <a:off x="4528304" y="7548832"/>
              <a:ext cx="13664155"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1200" cap="none" spc="0" normalizeH="0" baseline="0" noProof="0" dirty="0">
                  <a:ln w="254000">
                    <a:solidFill>
                      <a:srgbClr val="FFFFFF"/>
                    </a:solidFill>
                    <a:prstDash val="solid"/>
                  </a:ln>
                  <a:solidFill>
                    <a:srgbClr val="5FE0FF"/>
                  </a:solidFill>
                  <a:effectLst>
                    <a:outerShdw blurRad="12700" dist="38100" dir="2700000" algn="tl" rotWithShape="0">
                      <a:srgbClr val="5FE0FF">
                        <a:lumMod val="60000"/>
                        <a:lumOff val="40000"/>
                      </a:srgbClr>
                    </a:outerShdw>
                  </a:effectLst>
                  <a:uLnTx/>
                  <a:uFillTx/>
                  <a:latin typeface="+mj-lt"/>
                  <a:cs typeface="Arial"/>
                  <a:sym typeface="Arial"/>
                </a:rPr>
                <a:t>THI ĐUA ĐỌC TRƯỚC LỚP</a:t>
              </a:r>
              <a:endParaRPr kumimoji="0" lang="en-US" sz="7200" b="1" i="0" u="none" strike="noStrike" kern="1200" cap="none" spc="0" normalizeH="0" baseline="0" noProof="0" dirty="0">
                <a:ln w="254000">
                  <a:solidFill>
                    <a:srgbClr val="FFFFFF"/>
                  </a:solidFill>
                  <a:prstDash val="solid"/>
                </a:ln>
                <a:solidFill>
                  <a:srgbClr val="5FE0FF"/>
                </a:solidFill>
                <a:effectLst>
                  <a:outerShdw blurRad="12700" dist="38100" dir="2700000" algn="tl" rotWithShape="0">
                    <a:srgbClr val="5FE0FF">
                      <a:lumMod val="60000"/>
                      <a:lumOff val="40000"/>
                    </a:srgbClr>
                  </a:outerShdw>
                </a:effectLst>
                <a:uLnTx/>
                <a:uFillTx/>
                <a:latin typeface="SVN-Apple"/>
                <a:cs typeface="Arial"/>
                <a:sym typeface="Arial"/>
              </a:endParaRPr>
            </a:p>
          </p:txBody>
        </p:sp>
        <p:sp>
          <p:nvSpPr>
            <p:cNvPr id="14" name="TextBox 716">
              <a:extLst>
                <a:ext uri="{FF2B5EF4-FFF2-40B4-BE49-F238E27FC236}">
                  <a16:creationId xmlns:a16="http://schemas.microsoft.com/office/drawing/2014/main" xmlns="" id="{2BBF76DF-1D97-047B-F64A-9E4E8DD9C3FC}"/>
                </a:ext>
              </a:extLst>
            </p:cNvPr>
            <p:cNvSpPr txBox="1"/>
            <p:nvPr/>
          </p:nvSpPr>
          <p:spPr>
            <a:xfrm>
              <a:off x="4528304" y="7539485"/>
              <a:ext cx="13664156"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1200" cap="none" spc="0" normalizeH="0" baseline="0" noProof="0" dirty="0">
                  <a:ln w="28575">
                    <a:solidFill>
                      <a:srgbClr val="002060"/>
                    </a:solidFill>
                    <a:prstDash val="solid"/>
                  </a:ln>
                  <a:solidFill>
                    <a:srgbClr val="FFFF66"/>
                  </a:solidFill>
                  <a:effectLst>
                    <a:outerShdw blurRad="12700" dist="38100" dir="2700000" algn="tl" rotWithShape="0">
                      <a:srgbClr val="5FE0FF">
                        <a:lumMod val="60000"/>
                        <a:lumOff val="40000"/>
                      </a:srgbClr>
                    </a:outerShdw>
                  </a:effectLst>
                  <a:uLnTx/>
                  <a:uFillTx/>
                  <a:latin typeface="+mj-lt"/>
                  <a:cs typeface="Arial"/>
                  <a:sym typeface="Arial"/>
                </a:rPr>
                <a:t>THI ĐUA ĐỌC TRƯỚC LỚP</a:t>
              </a:r>
              <a:endParaRPr kumimoji="0" lang="en-US" sz="7200" b="1" i="0" u="none" strike="noStrike" kern="1200" cap="none" spc="0" normalizeH="0" baseline="0" noProof="0" dirty="0">
                <a:ln w="28575">
                  <a:solidFill>
                    <a:srgbClr val="002060"/>
                  </a:solidFill>
                  <a:prstDash val="solid"/>
                </a:ln>
                <a:solidFill>
                  <a:srgbClr val="CCFF33"/>
                </a:solidFill>
                <a:effectLst>
                  <a:outerShdw blurRad="12700" dist="38100" dir="2700000" algn="tl" rotWithShape="0">
                    <a:srgbClr val="5FE0FF">
                      <a:lumMod val="60000"/>
                      <a:lumOff val="40000"/>
                    </a:srgbClr>
                  </a:outerShdw>
                </a:effectLst>
                <a:uLnTx/>
                <a:uFillTx/>
                <a:latin typeface="SVN-Apple"/>
                <a:cs typeface="Arial"/>
                <a:sym typeface="Arial"/>
              </a:endParaRPr>
            </a:p>
          </p:txBody>
        </p:sp>
      </p:grpSp>
      <p:pic>
        <p:nvPicPr>
          <p:cNvPr id="3" name="Picture 16" descr="A picture containing text, table, indoor, toy&#10;&#10;Description automatically generated">
            <a:extLst>
              <a:ext uri="{FF2B5EF4-FFF2-40B4-BE49-F238E27FC236}">
                <a16:creationId xmlns:a16="http://schemas.microsoft.com/office/drawing/2014/main" xmlns="" id="{F9064DDC-959E-B660-E1E2-D187297099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060" y="3390899"/>
            <a:ext cx="4709171" cy="2890810"/>
          </a:xfrm>
          <a:prstGeom prst="rect">
            <a:avLst/>
          </a:prstGeom>
        </p:spPr>
      </p:pic>
      <p:pic>
        <p:nvPicPr>
          <p:cNvPr id="5" name="Hình ảnh 4" descr="Ảnh có chứa văn bản, Phông chữ, ảnh chụp màn hình, thiết kế&#10;&#10;Mô tả được tạo tự động">
            <a:extLst>
              <a:ext uri="{FF2B5EF4-FFF2-40B4-BE49-F238E27FC236}">
                <a16:creationId xmlns:a16="http://schemas.microsoft.com/office/drawing/2014/main" xmlns="" id="{E09E9920-528D-9885-A209-03C218F0E666}"/>
              </a:ext>
            </a:extLst>
          </p:cNvPr>
          <p:cNvPicPr>
            <a:picLocks noChangeAspect="1"/>
          </p:cNvPicPr>
          <p:nvPr/>
        </p:nvPicPr>
        <p:blipFill>
          <a:blip r:embed="rId3"/>
          <a:stretch>
            <a:fillRect/>
          </a:stretch>
        </p:blipFill>
        <p:spPr>
          <a:xfrm>
            <a:off x="5252231" y="2511443"/>
            <a:ext cx="5775597" cy="3481852"/>
          </a:xfrm>
          <a:prstGeom prst="rect">
            <a:avLst/>
          </a:prstGeom>
        </p:spPr>
      </p:pic>
    </p:spTree>
    <p:extLst>
      <p:ext uri="{BB962C8B-B14F-4D97-AF65-F5344CB8AC3E}">
        <p14:creationId xmlns:p14="http://schemas.microsoft.com/office/powerpoint/2010/main" val="3258694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E79989BD-CEB8-3549-DA12-86E40376722D}"/>
              </a:ext>
            </a:extLst>
          </p:cNvPr>
          <p:cNvSpPr/>
          <p:nvPr/>
        </p:nvSpPr>
        <p:spPr>
          <a:xfrm flipH="1">
            <a:off x="296236" y="348344"/>
            <a:ext cx="11809576" cy="6387848"/>
          </a:xfrm>
          <a:custGeom>
            <a:avLst/>
            <a:gdLst>
              <a:gd name="connsiteX0" fmla="*/ 0 w 16992596"/>
              <a:gd name="connsiteY0" fmla="*/ 1399850 h 8398932"/>
              <a:gd name="connsiteX1" fmla="*/ 1399850 w 16992596"/>
              <a:gd name="connsiteY1" fmla="*/ 0 h 8398932"/>
              <a:gd name="connsiteX2" fmla="*/ 15592746 w 16992596"/>
              <a:gd name="connsiteY2" fmla="*/ 0 h 8398932"/>
              <a:gd name="connsiteX3" fmla="*/ 16992596 w 16992596"/>
              <a:gd name="connsiteY3" fmla="*/ 1399850 h 8398932"/>
              <a:gd name="connsiteX4" fmla="*/ 16992596 w 16992596"/>
              <a:gd name="connsiteY4" fmla="*/ 6999082 h 8398932"/>
              <a:gd name="connsiteX5" fmla="*/ 15592746 w 16992596"/>
              <a:gd name="connsiteY5" fmla="*/ 8398932 h 8398932"/>
              <a:gd name="connsiteX6" fmla="*/ 1399850 w 16992596"/>
              <a:gd name="connsiteY6" fmla="*/ 8398932 h 8398932"/>
              <a:gd name="connsiteX7" fmla="*/ 0 w 16992596"/>
              <a:gd name="connsiteY7" fmla="*/ 6999082 h 8398932"/>
              <a:gd name="connsiteX8" fmla="*/ 0 w 16992596"/>
              <a:gd name="connsiteY8" fmla="*/ 1399850 h 8398932"/>
              <a:gd name="connsiteX0" fmla="*/ 0 w 16992596"/>
              <a:gd name="connsiteY0" fmla="*/ 1399850 h 8398932"/>
              <a:gd name="connsiteX1" fmla="*/ 1399850 w 16992596"/>
              <a:gd name="connsiteY1" fmla="*/ 0 h 8398932"/>
              <a:gd name="connsiteX2" fmla="*/ 15592746 w 16992596"/>
              <a:gd name="connsiteY2" fmla="*/ 0 h 8398932"/>
              <a:gd name="connsiteX3" fmla="*/ 16992596 w 16992596"/>
              <a:gd name="connsiteY3" fmla="*/ 1399850 h 8398932"/>
              <a:gd name="connsiteX4" fmla="*/ 16992596 w 16992596"/>
              <a:gd name="connsiteY4" fmla="*/ 6999082 h 8398932"/>
              <a:gd name="connsiteX5" fmla="*/ 15592746 w 16992596"/>
              <a:gd name="connsiteY5" fmla="*/ 8398932 h 8398932"/>
              <a:gd name="connsiteX6" fmla="*/ 9309410 w 16992596"/>
              <a:gd name="connsiteY6" fmla="*/ 6775872 h 8398932"/>
              <a:gd name="connsiteX7" fmla="*/ 0 w 16992596"/>
              <a:gd name="connsiteY7" fmla="*/ 6999082 h 8398932"/>
              <a:gd name="connsiteX8" fmla="*/ 0 w 16992596"/>
              <a:gd name="connsiteY8" fmla="*/ 1399850 h 8398932"/>
              <a:gd name="connsiteX0" fmla="*/ 0 w 16992596"/>
              <a:gd name="connsiteY0" fmla="*/ 1399850 h 8398932"/>
              <a:gd name="connsiteX1" fmla="*/ 1399850 w 16992596"/>
              <a:gd name="connsiteY1" fmla="*/ 0 h 8398932"/>
              <a:gd name="connsiteX2" fmla="*/ 15592746 w 16992596"/>
              <a:gd name="connsiteY2" fmla="*/ 0 h 8398932"/>
              <a:gd name="connsiteX3" fmla="*/ 16992596 w 16992596"/>
              <a:gd name="connsiteY3" fmla="*/ 1399850 h 8398932"/>
              <a:gd name="connsiteX4" fmla="*/ 16992596 w 16992596"/>
              <a:gd name="connsiteY4" fmla="*/ 6999082 h 8398932"/>
              <a:gd name="connsiteX5" fmla="*/ 15592746 w 16992596"/>
              <a:gd name="connsiteY5" fmla="*/ 8398932 h 8398932"/>
              <a:gd name="connsiteX6" fmla="*/ 9309410 w 16992596"/>
              <a:gd name="connsiteY6" fmla="*/ 6775872 h 8398932"/>
              <a:gd name="connsiteX7" fmla="*/ 45720 w 16992596"/>
              <a:gd name="connsiteY7" fmla="*/ 5467462 h 8398932"/>
              <a:gd name="connsiteX8" fmla="*/ 0 w 16992596"/>
              <a:gd name="connsiteY8" fmla="*/ 1399850 h 8398932"/>
              <a:gd name="connsiteX0" fmla="*/ 0 w 16992596"/>
              <a:gd name="connsiteY0" fmla="*/ 1399850 h 8398932"/>
              <a:gd name="connsiteX1" fmla="*/ 1399850 w 16992596"/>
              <a:gd name="connsiteY1" fmla="*/ 0 h 8398932"/>
              <a:gd name="connsiteX2" fmla="*/ 15592746 w 16992596"/>
              <a:gd name="connsiteY2" fmla="*/ 0 h 8398932"/>
              <a:gd name="connsiteX3" fmla="*/ 16992596 w 16992596"/>
              <a:gd name="connsiteY3" fmla="*/ 1399850 h 8398932"/>
              <a:gd name="connsiteX4" fmla="*/ 16992596 w 16992596"/>
              <a:gd name="connsiteY4" fmla="*/ 6999082 h 8398932"/>
              <a:gd name="connsiteX5" fmla="*/ 15592746 w 16992596"/>
              <a:gd name="connsiteY5" fmla="*/ 8398932 h 8398932"/>
              <a:gd name="connsiteX6" fmla="*/ 5354630 w 16992596"/>
              <a:gd name="connsiteY6" fmla="*/ 6364392 h 8398932"/>
              <a:gd name="connsiteX7" fmla="*/ 45720 w 16992596"/>
              <a:gd name="connsiteY7" fmla="*/ 5467462 h 8398932"/>
              <a:gd name="connsiteX8" fmla="*/ 0 w 16992596"/>
              <a:gd name="connsiteY8" fmla="*/ 1399850 h 8398932"/>
              <a:gd name="connsiteX0" fmla="*/ 0 w 16992596"/>
              <a:gd name="connsiteY0" fmla="*/ 1399850 h 8398932"/>
              <a:gd name="connsiteX1" fmla="*/ 1399850 w 16992596"/>
              <a:gd name="connsiteY1" fmla="*/ 0 h 8398932"/>
              <a:gd name="connsiteX2" fmla="*/ 15592746 w 16992596"/>
              <a:gd name="connsiteY2" fmla="*/ 0 h 8398932"/>
              <a:gd name="connsiteX3" fmla="*/ 16992596 w 16992596"/>
              <a:gd name="connsiteY3" fmla="*/ 1399850 h 8398932"/>
              <a:gd name="connsiteX4" fmla="*/ 16992596 w 16992596"/>
              <a:gd name="connsiteY4" fmla="*/ 6999082 h 8398932"/>
              <a:gd name="connsiteX5" fmla="*/ 15592746 w 16992596"/>
              <a:gd name="connsiteY5" fmla="*/ 8398932 h 8398932"/>
              <a:gd name="connsiteX6" fmla="*/ 4920290 w 16992596"/>
              <a:gd name="connsiteY6" fmla="*/ 6181512 h 8398932"/>
              <a:gd name="connsiteX7" fmla="*/ 45720 w 16992596"/>
              <a:gd name="connsiteY7" fmla="*/ 5467462 h 8398932"/>
              <a:gd name="connsiteX8" fmla="*/ 0 w 16992596"/>
              <a:gd name="connsiteY8" fmla="*/ 1399850 h 8398932"/>
              <a:gd name="connsiteX0" fmla="*/ 0 w 16992596"/>
              <a:gd name="connsiteY0" fmla="*/ 1399850 h 8787552"/>
              <a:gd name="connsiteX1" fmla="*/ 1399850 w 16992596"/>
              <a:gd name="connsiteY1" fmla="*/ 0 h 8787552"/>
              <a:gd name="connsiteX2" fmla="*/ 15592746 w 16992596"/>
              <a:gd name="connsiteY2" fmla="*/ 0 h 8787552"/>
              <a:gd name="connsiteX3" fmla="*/ 16992596 w 16992596"/>
              <a:gd name="connsiteY3" fmla="*/ 1399850 h 8787552"/>
              <a:gd name="connsiteX4" fmla="*/ 16992596 w 16992596"/>
              <a:gd name="connsiteY4" fmla="*/ 6999082 h 8787552"/>
              <a:gd name="connsiteX5" fmla="*/ 14038266 w 16992596"/>
              <a:gd name="connsiteY5" fmla="*/ 8787552 h 8787552"/>
              <a:gd name="connsiteX6" fmla="*/ 4920290 w 16992596"/>
              <a:gd name="connsiteY6" fmla="*/ 6181512 h 8787552"/>
              <a:gd name="connsiteX7" fmla="*/ 45720 w 16992596"/>
              <a:gd name="connsiteY7" fmla="*/ 5467462 h 8787552"/>
              <a:gd name="connsiteX8" fmla="*/ 0 w 16992596"/>
              <a:gd name="connsiteY8" fmla="*/ 1399850 h 8787552"/>
              <a:gd name="connsiteX0" fmla="*/ 0 w 16992596"/>
              <a:gd name="connsiteY0" fmla="*/ 1399850 h 8787552"/>
              <a:gd name="connsiteX1" fmla="*/ 1399850 w 16992596"/>
              <a:gd name="connsiteY1" fmla="*/ 0 h 8787552"/>
              <a:gd name="connsiteX2" fmla="*/ 15592746 w 16992596"/>
              <a:gd name="connsiteY2" fmla="*/ 0 h 8787552"/>
              <a:gd name="connsiteX3" fmla="*/ 16992596 w 16992596"/>
              <a:gd name="connsiteY3" fmla="*/ 1399850 h 8787552"/>
              <a:gd name="connsiteX4" fmla="*/ 16878296 w 16992596"/>
              <a:gd name="connsiteY4" fmla="*/ 7616302 h 8787552"/>
              <a:gd name="connsiteX5" fmla="*/ 14038266 w 16992596"/>
              <a:gd name="connsiteY5" fmla="*/ 8787552 h 8787552"/>
              <a:gd name="connsiteX6" fmla="*/ 4920290 w 16992596"/>
              <a:gd name="connsiteY6" fmla="*/ 6181512 h 8787552"/>
              <a:gd name="connsiteX7" fmla="*/ 45720 w 16992596"/>
              <a:gd name="connsiteY7" fmla="*/ 5467462 h 8787552"/>
              <a:gd name="connsiteX8" fmla="*/ 0 w 16992596"/>
              <a:gd name="connsiteY8" fmla="*/ 1399850 h 8787552"/>
              <a:gd name="connsiteX0" fmla="*/ 0 w 16992596"/>
              <a:gd name="connsiteY0" fmla="*/ 1399850 h 8787552"/>
              <a:gd name="connsiteX1" fmla="*/ 1399850 w 16992596"/>
              <a:gd name="connsiteY1" fmla="*/ 0 h 8787552"/>
              <a:gd name="connsiteX2" fmla="*/ 15592746 w 16992596"/>
              <a:gd name="connsiteY2" fmla="*/ 0 h 8787552"/>
              <a:gd name="connsiteX3" fmla="*/ 16992596 w 16992596"/>
              <a:gd name="connsiteY3" fmla="*/ 1399850 h 8787552"/>
              <a:gd name="connsiteX4" fmla="*/ 16878296 w 16992596"/>
              <a:gd name="connsiteY4" fmla="*/ 7616302 h 8787552"/>
              <a:gd name="connsiteX5" fmla="*/ 14038266 w 16992596"/>
              <a:gd name="connsiteY5" fmla="*/ 8787552 h 8787552"/>
              <a:gd name="connsiteX6" fmla="*/ 3251510 w 16992596"/>
              <a:gd name="connsiteY6" fmla="*/ 6432972 h 8787552"/>
              <a:gd name="connsiteX7" fmla="*/ 45720 w 16992596"/>
              <a:gd name="connsiteY7" fmla="*/ 5467462 h 8787552"/>
              <a:gd name="connsiteX8" fmla="*/ 0 w 16992596"/>
              <a:gd name="connsiteY8" fmla="*/ 1399850 h 8787552"/>
              <a:gd name="connsiteX0" fmla="*/ 0 w 16992596"/>
              <a:gd name="connsiteY0" fmla="*/ 1399850 h 8421792"/>
              <a:gd name="connsiteX1" fmla="*/ 1399850 w 16992596"/>
              <a:gd name="connsiteY1" fmla="*/ 0 h 8421792"/>
              <a:gd name="connsiteX2" fmla="*/ 15592746 w 16992596"/>
              <a:gd name="connsiteY2" fmla="*/ 0 h 8421792"/>
              <a:gd name="connsiteX3" fmla="*/ 16992596 w 16992596"/>
              <a:gd name="connsiteY3" fmla="*/ 1399850 h 8421792"/>
              <a:gd name="connsiteX4" fmla="*/ 16878296 w 16992596"/>
              <a:gd name="connsiteY4" fmla="*/ 7616302 h 8421792"/>
              <a:gd name="connsiteX5" fmla="*/ 13489626 w 16992596"/>
              <a:gd name="connsiteY5" fmla="*/ 8421792 h 8421792"/>
              <a:gd name="connsiteX6" fmla="*/ 3251510 w 16992596"/>
              <a:gd name="connsiteY6" fmla="*/ 6432972 h 8421792"/>
              <a:gd name="connsiteX7" fmla="*/ 45720 w 16992596"/>
              <a:gd name="connsiteY7" fmla="*/ 5467462 h 8421792"/>
              <a:gd name="connsiteX8" fmla="*/ 0 w 16992596"/>
              <a:gd name="connsiteY8" fmla="*/ 1399850 h 8421792"/>
              <a:gd name="connsiteX0" fmla="*/ 0 w 16992596"/>
              <a:gd name="connsiteY0" fmla="*/ 1399850 h 8421792"/>
              <a:gd name="connsiteX1" fmla="*/ 1399850 w 16992596"/>
              <a:gd name="connsiteY1" fmla="*/ 0 h 8421792"/>
              <a:gd name="connsiteX2" fmla="*/ 15592746 w 16992596"/>
              <a:gd name="connsiteY2" fmla="*/ 0 h 8421792"/>
              <a:gd name="connsiteX3" fmla="*/ 16992596 w 16992596"/>
              <a:gd name="connsiteY3" fmla="*/ 1399850 h 8421792"/>
              <a:gd name="connsiteX4" fmla="*/ 16878296 w 16992596"/>
              <a:gd name="connsiteY4" fmla="*/ 7616302 h 8421792"/>
              <a:gd name="connsiteX5" fmla="*/ 13489626 w 16992596"/>
              <a:gd name="connsiteY5" fmla="*/ 8421792 h 8421792"/>
              <a:gd name="connsiteX6" fmla="*/ 4032560 w 16992596"/>
              <a:gd name="connsiteY6" fmla="*/ 5956722 h 8421792"/>
              <a:gd name="connsiteX7" fmla="*/ 45720 w 16992596"/>
              <a:gd name="connsiteY7" fmla="*/ 5467462 h 8421792"/>
              <a:gd name="connsiteX8" fmla="*/ 0 w 16992596"/>
              <a:gd name="connsiteY8" fmla="*/ 1399850 h 8421792"/>
              <a:gd name="connsiteX0" fmla="*/ 0 w 17020116"/>
              <a:gd name="connsiteY0" fmla="*/ 1399850 h 7760085"/>
              <a:gd name="connsiteX1" fmla="*/ 1399850 w 17020116"/>
              <a:gd name="connsiteY1" fmla="*/ 0 h 7760085"/>
              <a:gd name="connsiteX2" fmla="*/ 15592746 w 17020116"/>
              <a:gd name="connsiteY2" fmla="*/ 0 h 7760085"/>
              <a:gd name="connsiteX3" fmla="*/ 16992596 w 17020116"/>
              <a:gd name="connsiteY3" fmla="*/ 1399850 h 7760085"/>
              <a:gd name="connsiteX4" fmla="*/ 16878296 w 17020116"/>
              <a:gd name="connsiteY4" fmla="*/ 7616302 h 7760085"/>
              <a:gd name="connsiteX5" fmla="*/ 16575726 w 17020116"/>
              <a:gd name="connsiteY5" fmla="*/ 5792892 h 7760085"/>
              <a:gd name="connsiteX6" fmla="*/ 4032560 w 17020116"/>
              <a:gd name="connsiteY6" fmla="*/ 5956722 h 7760085"/>
              <a:gd name="connsiteX7" fmla="*/ 45720 w 17020116"/>
              <a:gd name="connsiteY7" fmla="*/ 5467462 h 7760085"/>
              <a:gd name="connsiteX8" fmla="*/ 0 w 17020116"/>
              <a:gd name="connsiteY8" fmla="*/ 1399850 h 7760085"/>
              <a:gd name="connsiteX0" fmla="*/ 0 w 16992596"/>
              <a:gd name="connsiteY0" fmla="*/ 1399850 h 6037823"/>
              <a:gd name="connsiteX1" fmla="*/ 1399850 w 16992596"/>
              <a:gd name="connsiteY1" fmla="*/ 0 h 6037823"/>
              <a:gd name="connsiteX2" fmla="*/ 15592746 w 16992596"/>
              <a:gd name="connsiteY2" fmla="*/ 0 h 6037823"/>
              <a:gd name="connsiteX3" fmla="*/ 16992596 w 16992596"/>
              <a:gd name="connsiteY3" fmla="*/ 1399850 h 6037823"/>
              <a:gd name="connsiteX4" fmla="*/ 16573496 w 16992596"/>
              <a:gd name="connsiteY4" fmla="*/ 5654152 h 6037823"/>
              <a:gd name="connsiteX5" fmla="*/ 16575726 w 16992596"/>
              <a:gd name="connsiteY5" fmla="*/ 5792892 h 6037823"/>
              <a:gd name="connsiteX6" fmla="*/ 4032560 w 16992596"/>
              <a:gd name="connsiteY6" fmla="*/ 5956722 h 6037823"/>
              <a:gd name="connsiteX7" fmla="*/ 45720 w 16992596"/>
              <a:gd name="connsiteY7" fmla="*/ 5467462 h 6037823"/>
              <a:gd name="connsiteX8" fmla="*/ 0 w 16992596"/>
              <a:gd name="connsiteY8" fmla="*/ 1399850 h 6037823"/>
              <a:gd name="connsiteX0" fmla="*/ 0 w 16992596"/>
              <a:gd name="connsiteY0" fmla="*/ 1399850 h 6037823"/>
              <a:gd name="connsiteX1" fmla="*/ 1399850 w 16992596"/>
              <a:gd name="connsiteY1" fmla="*/ 0 h 6037823"/>
              <a:gd name="connsiteX2" fmla="*/ 15592746 w 16992596"/>
              <a:gd name="connsiteY2" fmla="*/ 0 h 6037823"/>
              <a:gd name="connsiteX3" fmla="*/ 16992596 w 16992596"/>
              <a:gd name="connsiteY3" fmla="*/ 1399850 h 6037823"/>
              <a:gd name="connsiteX4" fmla="*/ 16573496 w 16992596"/>
              <a:gd name="connsiteY4" fmla="*/ 5654152 h 6037823"/>
              <a:gd name="connsiteX5" fmla="*/ 16575726 w 16992596"/>
              <a:gd name="connsiteY5" fmla="*/ 5792892 h 6037823"/>
              <a:gd name="connsiteX6" fmla="*/ 4032560 w 16992596"/>
              <a:gd name="connsiteY6" fmla="*/ 5956722 h 6037823"/>
              <a:gd name="connsiteX7" fmla="*/ 45720 w 16992596"/>
              <a:gd name="connsiteY7" fmla="*/ 4702612 h 6037823"/>
              <a:gd name="connsiteX8" fmla="*/ 0 w 16992596"/>
              <a:gd name="connsiteY8" fmla="*/ 1399850 h 6037823"/>
              <a:gd name="connsiteX0" fmla="*/ 0 w 16992596"/>
              <a:gd name="connsiteY0" fmla="*/ 1399850 h 6037823"/>
              <a:gd name="connsiteX1" fmla="*/ 1399850 w 16992596"/>
              <a:gd name="connsiteY1" fmla="*/ 0 h 6037823"/>
              <a:gd name="connsiteX2" fmla="*/ 15592746 w 16992596"/>
              <a:gd name="connsiteY2" fmla="*/ 0 h 6037823"/>
              <a:gd name="connsiteX3" fmla="*/ 16992596 w 16992596"/>
              <a:gd name="connsiteY3" fmla="*/ 1399850 h 6037823"/>
              <a:gd name="connsiteX4" fmla="*/ 16573496 w 16992596"/>
              <a:gd name="connsiteY4" fmla="*/ 5654152 h 6037823"/>
              <a:gd name="connsiteX5" fmla="*/ 16575726 w 16992596"/>
              <a:gd name="connsiteY5" fmla="*/ 5792892 h 6037823"/>
              <a:gd name="connsiteX6" fmla="*/ 4032560 w 16992596"/>
              <a:gd name="connsiteY6" fmla="*/ 5956722 h 6037823"/>
              <a:gd name="connsiteX7" fmla="*/ 45720 w 16992596"/>
              <a:gd name="connsiteY7" fmla="*/ 4702612 h 6037823"/>
              <a:gd name="connsiteX8" fmla="*/ 0 w 16992596"/>
              <a:gd name="connsiteY8" fmla="*/ 1399850 h 6037823"/>
              <a:gd name="connsiteX0" fmla="*/ 0 w 17504106"/>
              <a:gd name="connsiteY0" fmla="*/ 1399850 h 6049506"/>
              <a:gd name="connsiteX1" fmla="*/ 1399850 w 17504106"/>
              <a:gd name="connsiteY1" fmla="*/ 0 h 6049506"/>
              <a:gd name="connsiteX2" fmla="*/ 15592746 w 17504106"/>
              <a:gd name="connsiteY2" fmla="*/ 0 h 6049506"/>
              <a:gd name="connsiteX3" fmla="*/ 16992596 w 17504106"/>
              <a:gd name="connsiteY3" fmla="*/ 1399850 h 6049506"/>
              <a:gd name="connsiteX4" fmla="*/ 16573496 w 17504106"/>
              <a:gd name="connsiteY4" fmla="*/ 5654152 h 6049506"/>
              <a:gd name="connsiteX5" fmla="*/ 16575726 w 17504106"/>
              <a:gd name="connsiteY5" fmla="*/ 5792892 h 6049506"/>
              <a:gd name="connsiteX6" fmla="*/ 4032560 w 17504106"/>
              <a:gd name="connsiteY6" fmla="*/ 5397076 h 6049506"/>
              <a:gd name="connsiteX7" fmla="*/ 45720 w 17504106"/>
              <a:gd name="connsiteY7" fmla="*/ 4702612 h 6049506"/>
              <a:gd name="connsiteX8" fmla="*/ 0 w 17504106"/>
              <a:gd name="connsiteY8" fmla="*/ 1399850 h 6049506"/>
              <a:gd name="connsiteX0" fmla="*/ 0 w 17299667"/>
              <a:gd name="connsiteY0" fmla="*/ 1399850 h 5920500"/>
              <a:gd name="connsiteX1" fmla="*/ 1399850 w 17299667"/>
              <a:gd name="connsiteY1" fmla="*/ 0 h 5920500"/>
              <a:gd name="connsiteX2" fmla="*/ 15592746 w 17299667"/>
              <a:gd name="connsiteY2" fmla="*/ 0 h 5920500"/>
              <a:gd name="connsiteX3" fmla="*/ 16992596 w 17299667"/>
              <a:gd name="connsiteY3" fmla="*/ 1399850 h 5920500"/>
              <a:gd name="connsiteX4" fmla="*/ 15865573 w 17299667"/>
              <a:gd name="connsiteY4" fmla="*/ 2762648 h 5920500"/>
              <a:gd name="connsiteX5" fmla="*/ 16575726 w 17299667"/>
              <a:gd name="connsiteY5" fmla="*/ 5792892 h 5920500"/>
              <a:gd name="connsiteX6" fmla="*/ 4032560 w 17299667"/>
              <a:gd name="connsiteY6" fmla="*/ 5397076 h 5920500"/>
              <a:gd name="connsiteX7" fmla="*/ 45720 w 17299667"/>
              <a:gd name="connsiteY7" fmla="*/ 4702612 h 5920500"/>
              <a:gd name="connsiteX8" fmla="*/ 0 w 17299667"/>
              <a:gd name="connsiteY8" fmla="*/ 1399850 h 5920500"/>
              <a:gd name="connsiteX0" fmla="*/ 0 w 17179398"/>
              <a:gd name="connsiteY0" fmla="*/ 1399850 h 5461438"/>
              <a:gd name="connsiteX1" fmla="*/ 1399850 w 17179398"/>
              <a:gd name="connsiteY1" fmla="*/ 0 h 5461438"/>
              <a:gd name="connsiteX2" fmla="*/ 15592746 w 17179398"/>
              <a:gd name="connsiteY2" fmla="*/ 0 h 5461438"/>
              <a:gd name="connsiteX3" fmla="*/ 16992596 w 17179398"/>
              <a:gd name="connsiteY3" fmla="*/ 1399850 h 5461438"/>
              <a:gd name="connsiteX4" fmla="*/ 15865573 w 17179398"/>
              <a:gd name="connsiteY4" fmla="*/ 2762648 h 5461438"/>
              <a:gd name="connsiteX5" fmla="*/ 16428242 w 17179398"/>
              <a:gd name="connsiteY5" fmla="*/ 5195936 h 5461438"/>
              <a:gd name="connsiteX6" fmla="*/ 4032560 w 17179398"/>
              <a:gd name="connsiteY6" fmla="*/ 5397076 h 5461438"/>
              <a:gd name="connsiteX7" fmla="*/ 45720 w 17179398"/>
              <a:gd name="connsiteY7" fmla="*/ 4702612 h 5461438"/>
              <a:gd name="connsiteX8" fmla="*/ 0 w 17179398"/>
              <a:gd name="connsiteY8" fmla="*/ 1399850 h 5461438"/>
              <a:gd name="connsiteX0" fmla="*/ 0 w 17520355"/>
              <a:gd name="connsiteY0" fmla="*/ 1399850 h 5465872"/>
              <a:gd name="connsiteX1" fmla="*/ 1399850 w 17520355"/>
              <a:gd name="connsiteY1" fmla="*/ 0 h 5465872"/>
              <a:gd name="connsiteX2" fmla="*/ 15592746 w 17520355"/>
              <a:gd name="connsiteY2" fmla="*/ 0 h 5465872"/>
              <a:gd name="connsiteX3" fmla="*/ 16992596 w 17520355"/>
              <a:gd name="connsiteY3" fmla="*/ 1399850 h 5465872"/>
              <a:gd name="connsiteX4" fmla="*/ 16897960 w 17520355"/>
              <a:gd name="connsiteY4" fmla="*/ 2694661 h 5465872"/>
              <a:gd name="connsiteX5" fmla="*/ 16428242 w 17520355"/>
              <a:gd name="connsiteY5" fmla="*/ 5195936 h 5465872"/>
              <a:gd name="connsiteX6" fmla="*/ 4032560 w 17520355"/>
              <a:gd name="connsiteY6" fmla="*/ 5397076 h 5465872"/>
              <a:gd name="connsiteX7" fmla="*/ 45720 w 17520355"/>
              <a:gd name="connsiteY7" fmla="*/ 4702612 h 5465872"/>
              <a:gd name="connsiteX8" fmla="*/ 0 w 17520355"/>
              <a:gd name="connsiteY8" fmla="*/ 1399850 h 5465872"/>
              <a:gd name="connsiteX0" fmla="*/ 0 w 16992596"/>
              <a:gd name="connsiteY0" fmla="*/ 1399850 h 5491697"/>
              <a:gd name="connsiteX1" fmla="*/ 1399850 w 16992596"/>
              <a:gd name="connsiteY1" fmla="*/ 0 h 5491697"/>
              <a:gd name="connsiteX2" fmla="*/ 15592746 w 16992596"/>
              <a:gd name="connsiteY2" fmla="*/ 0 h 5491697"/>
              <a:gd name="connsiteX3" fmla="*/ 16992596 w 16992596"/>
              <a:gd name="connsiteY3" fmla="*/ 1399850 h 5491697"/>
              <a:gd name="connsiteX4" fmla="*/ 16897960 w 16992596"/>
              <a:gd name="connsiteY4" fmla="*/ 2694661 h 5491697"/>
              <a:gd name="connsiteX5" fmla="*/ 15336862 w 16992596"/>
              <a:gd name="connsiteY5" fmla="*/ 5241261 h 5491697"/>
              <a:gd name="connsiteX6" fmla="*/ 4032560 w 16992596"/>
              <a:gd name="connsiteY6" fmla="*/ 5397076 h 5491697"/>
              <a:gd name="connsiteX7" fmla="*/ 45720 w 16992596"/>
              <a:gd name="connsiteY7" fmla="*/ 4702612 h 5491697"/>
              <a:gd name="connsiteX8" fmla="*/ 0 w 16992596"/>
              <a:gd name="connsiteY8" fmla="*/ 1399850 h 5491697"/>
              <a:gd name="connsiteX0" fmla="*/ 0 w 17535491"/>
              <a:gd name="connsiteY0" fmla="*/ 1399850 h 5607744"/>
              <a:gd name="connsiteX1" fmla="*/ 1399850 w 17535491"/>
              <a:gd name="connsiteY1" fmla="*/ 0 h 5607744"/>
              <a:gd name="connsiteX2" fmla="*/ 15592746 w 17535491"/>
              <a:gd name="connsiteY2" fmla="*/ 0 h 5607744"/>
              <a:gd name="connsiteX3" fmla="*/ 16992596 w 17535491"/>
              <a:gd name="connsiteY3" fmla="*/ 1399850 h 5607744"/>
              <a:gd name="connsiteX4" fmla="*/ 16897960 w 17535491"/>
              <a:gd name="connsiteY4" fmla="*/ 2694661 h 5607744"/>
              <a:gd name="connsiteX5" fmla="*/ 16451032 w 17535491"/>
              <a:gd name="connsiteY5" fmla="*/ 5411151 h 5607744"/>
              <a:gd name="connsiteX6" fmla="*/ 4032560 w 17535491"/>
              <a:gd name="connsiteY6" fmla="*/ 5397076 h 5607744"/>
              <a:gd name="connsiteX7" fmla="*/ 45720 w 17535491"/>
              <a:gd name="connsiteY7" fmla="*/ 4702612 h 5607744"/>
              <a:gd name="connsiteX8" fmla="*/ 0 w 17535491"/>
              <a:gd name="connsiteY8" fmla="*/ 1399850 h 5607744"/>
              <a:gd name="connsiteX0" fmla="*/ 356868 w 17892359"/>
              <a:gd name="connsiteY0" fmla="*/ 1399850 h 5607744"/>
              <a:gd name="connsiteX1" fmla="*/ 1756718 w 17892359"/>
              <a:gd name="connsiteY1" fmla="*/ 0 h 5607744"/>
              <a:gd name="connsiteX2" fmla="*/ 15949614 w 17892359"/>
              <a:gd name="connsiteY2" fmla="*/ 0 h 5607744"/>
              <a:gd name="connsiteX3" fmla="*/ 17349464 w 17892359"/>
              <a:gd name="connsiteY3" fmla="*/ 1399850 h 5607744"/>
              <a:gd name="connsiteX4" fmla="*/ 17254828 w 17892359"/>
              <a:gd name="connsiteY4" fmla="*/ 2694661 h 5607744"/>
              <a:gd name="connsiteX5" fmla="*/ 16807900 w 17892359"/>
              <a:gd name="connsiteY5" fmla="*/ 5411151 h 5607744"/>
              <a:gd name="connsiteX6" fmla="*/ 4389428 w 17892359"/>
              <a:gd name="connsiteY6" fmla="*/ 5397076 h 5607744"/>
              <a:gd name="connsiteX7" fmla="*/ 0 w 17892359"/>
              <a:gd name="connsiteY7" fmla="*/ 4688890 h 5607744"/>
              <a:gd name="connsiteX8" fmla="*/ 356868 w 17892359"/>
              <a:gd name="connsiteY8" fmla="*/ 1399850 h 560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92359" h="5607744">
                <a:moveTo>
                  <a:pt x="356868" y="1399850"/>
                </a:moveTo>
                <a:cubicBezTo>
                  <a:pt x="356868" y="626734"/>
                  <a:pt x="983602" y="0"/>
                  <a:pt x="1756718" y="0"/>
                </a:cubicBezTo>
                <a:lnTo>
                  <a:pt x="15949614" y="0"/>
                </a:lnTo>
                <a:cubicBezTo>
                  <a:pt x="16722730" y="0"/>
                  <a:pt x="17349464" y="626734"/>
                  <a:pt x="17349464" y="1399850"/>
                </a:cubicBezTo>
                <a:lnTo>
                  <a:pt x="17254828" y="2694661"/>
                </a:lnTo>
                <a:cubicBezTo>
                  <a:pt x="17254828" y="3467777"/>
                  <a:pt x="18952133" y="4960749"/>
                  <a:pt x="16807900" y="5411151"/>
                </a:cubicBezTo>
                <a:cubicBezTo>
                  <a:pt x="14663667" y="5861553"/>
                  <a:pt x="9120393" y="5397076"/>
                  <a:pt x="4389428" y="5397076"/>
                </a:cubicBezTo>
                <a:cubicBezTo>
                  <a:pt x="3616312" y="5397076"/>
                  <a:pt x="0" y="5462006"/>
                  <a:pt x="0" y="4688890"/>
                </a:cubicBezTo>
                <a:cubicBezTo>
                  <a:pt x="1076140" y="2251037"/>
                  <a:pt x="372108" y="2755721"/>
                  <a:pt x="356868" y="139985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defTabSz="609585">
              <a:buClr>
                <a:srgbClr val="000000"/>
              </a:buClr>
            </a:pPr>
            <a:endParaRPr lang="en-US" sz="600" dirty="0">
              <a:solidFill>
                <a:prstClr val="black"/>
              </a:solidFill>
              <a:latin typeface="Calibri"/>
              <a:sym typeface="Arial"/>
            </a:endParaRPr>
          </a:p>
        </p:txBody>
      </p:sp>
      <p:sp>
        <p:nvSpPr>
          <p:cNvPr id="9" name="Hộp Văn bản 8">
            <a:extLst>
              <a:ext uri="{FF2B5EF4-FFF2-40B4-BE49-F238E27FC236}">
                <a16:creationId xmlns:a16="http://schemas.microsoft.com/office/drawing/2014/main" xmlns="" id="{5DE2B60C-62AF-6B53-EEF5-6CA26D5C5DFE}"/>
              </a:ext>
            </a:extLst>
          </p:cNvPr>
          <p:cNvSpPr txBox="1"/>
          <p:nvPr/>
        </p:nvSpPr>
        <p:spPr>
          <a:xfrm>
            <a:off x="2001435" y="853105"/>
            <a:ext cx="3410705" cy="1200329"/>
          </a:xfrm>
          <a:prstGeom prst="rect">
            <a:avLst/>
          </a:prstGeom>
          <a:noFill/>
        </p:spPr>
        <p:txBody>
          <a:bodyPr wrap="square" rtlCol="0">
            <a:spAutoFit/>
          </a:bodyPr>
          <a:lstStyle/>
          <a:p>
            <a:pPr algn="ctr" defTabSz="1219170">
              <a:buClr>
                <a:srgbClr val="000000"/>
              </a:buClr>
            </a:pPr>
            <a:r>
              <a:rPr lang="vi-VN" sz="7200" b="1" kern="0" dirty="0">
                <a:solidFill>
                  <a:srgbClr val="00B0F0"/>
                </a:solidFill>
                <a:latin typeface="+mj-lt"/>
                <a:cs typeface="Arial"/>
                <a:sym typeface="Arial"/>
              </a:rPr>
              <a:t>Ví dụ:</a:t>
            </a:r>
            <a:endParaRPr lang="en-US" sz="7200" b="1" kern="0" dirty="0">
              <a:solidFill>
                <a:srgbClr val="00B0F0"/>
              </a:solidFill>
              <a:latin typeface="#9Slide05 SVNClementine" panose="020F0502020204030203" pitchFamily="34" charset="0"/>
              <a:cs typeface="Arial"/>
              <a:sym typeface="Arial"/>
            </a:endParaRPr>
          </a:p>
        </p:txBody>
      </p:sp>
      <p:pic>
        <p:nvPicPr>
          <p:cNvPr id="4098" name="Picture 2" descr="Ảnh">
            <a:extLst>
              <a:ext uri="{FF2B5EF4-FFF2-40B4-BE49-F238E27FC236}">
                <a16:creationId xmlns:a16="http://schemas.microsoft.com/office/drawing/2014/main" xmlns="" id="{11B5DCA0-BE60-D5CD-11C9-806E70F669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8567" y="407718"/>
            <a:ext cx="4965434" cy="2789177"/>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nvGrpSpPr>
          <p:cNvPr id="38" name="Nhóm 37">
            <a:extLst>
              <a:ext uri="{FF2B5EF4-FFF2-40B4-BE49-F238E27FC236}">
                <a16:creationId xmlns:a16="http://schemas.microsoft.com/office/drawing/2014/main" xmlns="" id="{7FA05D23-8571-67D6-41DB-79EDD60C8095}"/>
              </a:ext>
            </a:extLst>
          </p:cNvPr>
          <p:cNvGrpSpPr/>
          <p:nvPr/>
        </p:nvGrpSpPr>
        <p:grpSpPr>
          <a:xfrm>
            <a:off x="-248565" y="1624877"/>
            <a:ext cx="9305479" cy="5352659"/>
            <a:chOff x="-119554" y="744158"/>
            <a:chExt cx="7233608" cy="4532295"/>
          </a:xfrm>
        </p:grpSpPr>
        <p:pic>
          <p:nvPicPr>
            <p:cNvPr id="4" name="Hình ảnh 3" descr="Ảnh có chứa phim hoạt hình, ảnh chụp màn hình&#10;&#10;Mô tả được tạo tự động">
              <a:extLst>
                <a:ext uri="{FF2B5EF4-FFF2-40B4-BE49-F238E27FC236}">
                  <a16:creationId xmlns:a16="http://schemas.microsoft.com/office/drawing/2014/main" xmlns="" id="{46CEFEB3-8656-13F9-BAFB-58B013EC3C1D}"/>
                </a:ext>
              </a:extLst>
            </p:cNvPr>
            <p:cNvPicPr>
              <a:picLocks noChangeAspect="1"/>
            </p:cNvPicPr>
            <p:nvPr/>
          </p:nvPicPr>
          <p:blipFill rotWithShape="1">
            <a:blip r:embed="rId4"/>
            <a:srcRect l="54492" t="8415" r="5185" b="46122"/>
            <a:stretch/>
          </p:blipFill>
          <p:spPr>
            <a:xfrm>
              <a:off x="-119554" y="744158"/>
              <a:ext cx="7233608" cy="4532295"/>
            </a:xfrm>
            <a:prstGeom prst="rect">
              <a:avLst/>
            </a:prstGeom>
          </p:spPr>
        </p:pic>
        <p:sp>
          <p:nvSpPr>
            <p:cNvPr id="27" name="Hộp Văn bản 26">
              <a:extLst>
                <a:ext uri="{FF2B5EF4-FFF2-40B4-BE49-F238E27FC236}">
                  <a16:creationId xmlns:a16="http://schemas.microsoft.com/office/drawing/2014/main" xmlns="" id="{8AD85373-9ECA-0853-A86C-F8DDE16386F3}"/>
                </a:ext>
              </a:extLst>
            </p:cNvPr>
            <p:cNvSpPr txBox="1"/>
            <p:nvPr/>
          </p:nvSpPr>
          <p:spPr>
            <a:xfrm>
              <a:off x="1103258" y="2039678"/>
              <a:ext cx="4539676" cy="2840604"/>
            </a:xfrm>
            <a:prstGeom prst="rect">
              <a:avLst/>
            </a:prstGeom>
            <a:noFill/>
          </p:spPr>
          <p:txBody>
            <a:bodyPr wrap="square" rtlCol="0">
              <a:spAutoFit/>
            </a:bodyPr>
            <a:lstStyle/>
            <a:p>
              <a:pPr algn="just" defTabSz="1219170">
                <a:buClr>
                  <a:srgbClr val="000000"/>
                </a:buClr>
              </a:pPr>
              <a:r>
                <a:rPr lang="vi-VN" sz="2400" b="0" i="0" dirty="0">
                  <a:solidFill>
                    <a:srgbClr val="222222"/>
                  </a:solidFill>
                  <a:effectLst/>
                  <a:latin typeface="Roboto" panose="02000000000000000000" pitchFamily="2" charset="0"/>
                </a:rPr>
                <a:t>Cầu kính Bạch Long thuộc khu du lịch Mộc Châu </a:t>
              </a:r>
              <a:r>
                <a:rPr lang="vi-VN" sz="2400" b="0" i="0" dirty="0" err="1">
                  <a:solidFill>
                    <a:srgbClr val="222222"/>
                  </a:solidFill>
                  <a:effectLst/>
                  <a:latin typeface="Roboto" panose="02000000000000000000" pitchFamily="2" charset="0"/>
                </a:rPr>
                <a:t>Island</a:t>
              </a:r>
              <a:r>
                <a:rPr lang="vi-VN" sz="2400" dirty="0">
                  <a:solidFill>
                    <a:srgbClr val="222222"/>
                  </a:solidFill>
                  <a:latin typeface="Roboto" panose="02000000000000000000" pitchFamily="2" charset="0"/>
                </a:rPr>
                <a:t>. </a:t>
              </a:r>
              <a:r>
                <a:rPr lang="vi-VN" sz="2400" b="0" i="0" dirty="0">
                  <a:solidFill>
                    <a:srgbClr val="222222"/>
                  </a:solidFill>
                  <a:effectLst/>
                  <a:latin typeface="Roboto" panose="02000000000000000000" pitchFamily="2" charset="0"/>
                </a:rPr>
                <a:t>Cây cầu kính Bạch Long có hai trụ tháp cao 30m. Trụ tháp có khoan leo sâu xuống 30m bằng cáp giữ chịu lực của Hàn Quốc. Độ cao của mặt cầu đến mặt đất là 150m…</a:t>
              </a:r>
              <a:endParaRPr lang="en-US" sz="2400" kern="0" dirty="0">
                <a:solidFill>
                  <a:srgbClr val="000000"/>
                </a:solidFill>
                <a:latin typeface="Calibri"/>
                <a:cs typeface="Arial"/>
                <a:sym typeface="Arial"/>
              </a:endParaRPr>
            </a:p>
            <a:p>
              <a:pPr marL="609585" indent="-609585" defTabSz="1219170">
                <a:buClr>
                  <a:srgbClr val="000000"/>
                </a:buClr>
                <a:buFontTx/>
                <a:buChar char="-"/>
              </a:pPr>
              <a:endParaRPr lang="en-US" sz="4000" kern="0" dirty="0">
                <a:solidFill>
                  <a:srgbClr val="000000"/>
                </a:solidFill>
                <a:latin typeface="Calibri"/>
                <a:cs typeface="Arial"/>
                <a:sym typeface="Arial"/>
              </a:endParaRPr>
            </a:p>
          </p:txBody>
        </p:sp>
      </p:grpSp>
    </p:spTree>
    <p:extLst>
      <p:ext uri="{BB962C8B-B14F-4D97-AF65-F5344CB8AC3E}">
        <p14:creationId xmlns:p14="http://schemas.microsoft.com/office/powerpoint/2010/main" val="3581736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randombar(horizontal)">
                                      <p:cBhvr>
                                        <p:cTn id="11" dur="500"/>
                                        <p:tgtEl>
                                          <p:spTgt spid="4098"/>
                                        </p:tgtEl>
                                      </p:cBhvr>
                                    </p:animEffect>
                                  </p:childTnLst>
                                </p:cTn>
                              </p:par>
                              <p:par>
                                <p:cTn id="12" presetID="42" presetClass="entr" presetSubtype="0" fill="hold"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anim calcmode="lin" valueType="num">
                                      <p:cBhvr>
                                        <p:cTn id="15" dur="1000" fill="hold"/>
                                        <p:tgtEl>
                                          <p:spTgt spid="38"/>
                                        </p:tgtEl>
                                        <p:attrNameLst>
                                          <p:attrName>ppt_x</p:attrName>
                                        </p:attrNameLst>
                                      </p:cBhvr>
                                      <p:tavLst>
                                        <p:tav tm="0">
                                          <p:val>
                                            <p:strVal val="#ppt_x"/>
                                          </p:val>
                                        </p:tav>
                                        <p:tav tm="100000">
                                          <p:val>
                                            <p:strVal val="#ppt_x"/>
                                          </p:val>
                                        </p:tav>
                                      </p:tavLst>
                                    </p:anim>
                                    <p:anim calcmode="lin" valueType="num">
                                      <p:cBhvr>
                                        <p:cTn id="1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ình Bầu dục 7">
            <a:extLst>
              <a:ext uri="{FF2B5EF4-FFF2-40B4-BE49-F238E27FC236}">
                <a16:creationId xmlns:a16="http://schemas.microsoft.com/office/drawing/2014/main" xmlns="" id="{35232B62-C4DC-FA2A-91DC-E6A035F53273}"/>
              </a:ext>
            </a:extLst>
          </p:cNvPr>
          <p:cNvSpPr/>
          <p:nvPr/>
        </p:nvSpPr>
        <p:spPr>
          <a:xfrm>
            <a:off x="-1542201" y="1771650"/>
            <a:ext cx="7142902" cy="607695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14">
            <a:extLst>
              <a:ext uri="{FF2B5EF4-FFF2-40B4-BE49-F238E27FC236}">
                <a16:creationId xmlns:a16="http://schemas.microsoft.com/office/drawing/2014/main" xmlns="" id="{BF8B720F-B36C-4734-BE38-2304FC827EF8}"/>
              </a:ext>
            </a:extLst>
          </p:cNvPr>
          <p:cNvGrpSpPr/>
          <p:nvPr/>
        </p:nvGrpSpPr>
        <p:grpSpPr>
          <a:xfrm>
            <a:off x="1203975" y="166436"/>
            <a:ext cx="9823854" cy="1200330"/>
            <a:chOff x="4528303" y="7674462"/>
            <a:chExt cx="13664157" cy="1200330"/>
          </a:xfrm>
        </p:grpSpPr>
        <p:sp>
          <p:nvSpPr>
            <p:cNvPr id="4" name="TextBox 715">
              <a:extLst>
                <a:ext uri="{FF2B5EF4-FFF2-40B4-BE49-F238E27FC236}">
                  <a16:creationId xmlns:a16="http://schemas.microsoft.com/office/drawing/2014/main" xmlns="" id="{17D4AF8F-46D5-6EF0-388B-74214DE97D1A}"/>
                </a:ext>
              </a:extLst>
            </p:cNvPr>
            <p:cNvSpPr txBox="1"/>
            <p:nvPr/>
          </p:nvSpPr>
          <p:spPr>
            <a:xfrm>
              <a:off x="4528303" y="7674463"/>
              <a:ext cx="13664156"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72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BÌNH CHỌN NHÓM ĐỌC TỐT NHẤT</a:t>
              </a:r>
              <a:endParaRPr lang="en-US" sz="72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endParaRPr>
            </a:p>
          </p:txBody>
        </p:sp>
        <p:sp>
          <p:nvSpPr>
            <p:cNvPr id="14" name="TextBox 716">
              <a:extLst>
                <a:ext uri="{FF2B5EF4-FFF2-40B4-BE49-F238E27FC236}">
                  <a16:creationId xmlns:a16="http://schemas.microsoft.com/office/drawing/2014/main" xmlns="" id="{2BBF76DF-1D97-047B-F64A-9E4E8DD9C3FC}"/>
                </a:ext>
              </a:extLst>
            </p:cNvPr>
            <p:cNvSpPr txBox="1"/>
            <p:nvPr/>
          </p:nvSpPr>
          <p:spPr>
            <a:xfrm>
              <a:off x="4528303" y="7674462"/>
              <a:ext cx="1366415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72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BÌNH CHỌN NHÓM ĐỌC TỐT NHẤT</a:t>
              </a:r>
              <a:endParaRPr lang="en-US" sz="72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endParaRPr>
            </a:p>
          </p:txBody>
        </p:sp>
      </p:grpSp>
      <p:pic>
        <p:nvPicPr>
          <p:cNvPr id="7" name="Hình ảnh 6" descr="Ảnh có chứa Phim hoạt hình, hình mẫu, phim hoạt hình&#10;&#10;Mô tả được tạo tự động">
            <a:extLst>
              <a:ext uri="{FF2B5EF4-FFF2-40B4-BE49-F238E27FC236}">
                <a16:creationId xmlns:a16="http://schemas.microsoft.com/office/drawing/2014/main" xmlns="" id="{9DC45062-E9E1-23C0-C3E6-7CCC175EC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550" y="1771649"/>
            <a:ext cx="5275999" cy="5265447"/>
          </a:xfrm>
          <a:prstGeom prst="rect">
            <a:avLst/>
          </a:prstGeom>
        </p:spPr>
      </p:pic>
    </p:spTree>
    <p:controls>
      <mc:AlternateContent xmlns:mc="http://schemas.openxmlformats.org/markup-compatibility/2006">
        <mc:Choice xmlns:v="urn:schemas-microsoft-com:vml" Requires="v">
          <p:control spid="4099" name="TextBox1" r:id="rId2" imgW="4981680" imgH="1200240"/>
        </mc:Choice>
        <mc:Fallback>
          <p:control name="TextBox1" r:id="rId2" imgW="4981680" imgH="1200240">
            <p:pic>
              <p:nvPicPr>
                <p:cNvPr id="3" name="TextBox1">
                  <a:extLst>
                    <a:ext uri="{FF2B5EF4-FFF2-40B4-BE49-F238E27FC236}">
                      <a16:creationId xmlns:a16="http://schemas.microsoft.com/office/drawing/2014/main" xmlns="" id="{D73E797F-3D34-CB05-94A0-B7CD2E4AF657}"/>
                    </a:ext>
                  </a:extLst>
                </p:cNvPr>
                <p:cNvPicPr>
                  <a:picLocks/>
                </p:cNvPicPr>
                <p:nvPr/>
              </p:nvPicPr>
              <p:blipFill>
                <a:blip r:embed="rId5"/>
                <a:stretch>
                  <a:fillRect/>
                </a:stretch>
              </p:blipFill>
              <p:spPr>
                <a:xfrm>
                  <a:off x="5710631" y="2419832"/>
                  <a:ext cx="4978400" cy="1200328"/>
                </a:xfrm>
                <a:prstGeom prst="rect">
                  <a:avLst/>
                </a:prstGeom>
              </p:spPr>
            </p:pic>
          </p:control>
        </mc:Fallback>
      </mc:AlternateContent>
    </p:controls>
    <p:extLst>
      <p:ext uri="{BB962C8B-B14F-4D97-AF65-F5344CB8AC3E}">
        <p14:creationId xmlns:p14="http://schemas.microsoft.com/office/powerpoint/2010/main" val="1417018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2" descr="Ảnh có chứa văn bản, màn hình, thiết bị điện tử, ảnh chụp màn hình&#10;&#10;Mô tả được tạo tự động">
            <a:extLst>
              <a:ext uri="{FF2B5EF4-FFF2-40B4-BE49-F238E27FC236}">
                <a16:creationId xmlns:a16="http://schemas.microsoft.com/office/drawing/2014/main" xmlns=""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0" y="-55605"/>
            <a:ext cx="12245908" cy="6913606"/>
          </a:xfrm>
          <a:prstGeom prst="rect">
            <a:avLst/>
          </a:prstGeom>
        </p:spPr>
      </p:pic>
      <p:grpSp>
        <p:nvGrpSpPr>
          <p:cNvPr id="2" name="Nhóm 1">
            <a:extLst>
              <a:ext uri="{FF2B5EF4-FFF2-40B4-BE49-F238E27FC236}">
                <a16:creationId xmlns:a16="http://schemas.microsoft.com/office/drawing/2014/main" xmlns="" id="{50ACD0AC-6FE9-A13C-E334-C6D9E3BEF641}"/>
              </a:ext>
            </a:extLst>
          </p:cNvPr>
          <p:cNvGrpSpPr/>
          <p:nvPr/>
        </p:nvGrpSpPr>
        <p:grpSpPr>
          <a:xfrm>
            <a:off x="2711399" y="2430684"/>
            <a:ext cx="6397290" cy="2989838"/>
            <a:chOff x="1560212" y="742275"/>
            <a:chExt cx="6023576" cy="3228214"/>
          </a:xfrm>
        </p:grpSpPr>
        <p:pic>
          <p:nvPicPr>
            <p:cNvPr id="4" name="Hình ảnh 3" descr="Ảnh có chứa Phông chữ, Đồ họa, thiết kế đồ họa, thuật in máy&#10;&#10;Mô tả được tạo tự động">
              <a:extLst>
                <a:ext uri="{FF2B5EF4-FFF2-40B4-BE49-F238E27FC236}">
                  <a16:creationId xmlns:a16="http://schemas.microsoft.com/office/drawing/2014/main" xmlns="" id="{D2CD1CD6-9973-2379-2679-19F73ED5892A}"/>
                </a:ext>
              </a:extLst>
            </p:cNvPr>
            <p:cNvPicPr>
              <a:picLocks noChangeAspect="1"/>
            </p:cNvPicPr>
            <p:nvPr/>
          </p:nvPicPr>
          <p:blipFill rotWithShape="1">
            <a:blip r:embed="rId3"/>
            <a:srcRect r="58085"/>
            <a:stretch/>
          </p:blipFill>
          <p:spPr>
            <a:xfrm>
              <a:off x="1560212" y="742275"/>
              <a:ext cx="4688189" cy="1829475"/>
            </a:xfrm>
            <a:prstGeom prst="rect">
              <a:avLst/>
            </a:prstGeom>
          </p:spPr>
        </p:pic>
        <p:pic>
          <p:nvPicPr>
            <p:cNvPr id="5" name="Hình ảnh 4" descr="Ảnh có chứa Phông chữ, Đồ họa, thiết kế đồ họa, thuật in máy&#10;&#10;Mô tả được tạo tự động">
              <a:extLst>
                <a:ext uri="{FF2B5EF4-FFF2-40B4-BE49-F238E27FC236}">
                  <a16:creationId xmlns:a16="http://schemas.microsoft.com/office/drawing/2014/main" xmlns="" id="{49817CFF-0EE3-5012-8DAE-C11B0B3006F5}"/>
                </a:ext>
              </a:extLst>
            </p:cNvPr>
            <p:cNvPicPr>
              <a:picLocks noChangeAspect="1"/>
            </p:cNvPicPr>
            <p:nvPr/>
          </p:nvPicPr>
          <p:blipFill rotWithShape="1">
            <a:blip r:embed="rId3"/>
            <a:srcRect l="42338" r="13104"/>
            <a:stretch/>
          </p:blipFill>
          <p:spPr>
            <a:xfrm>
              <a:off x="2095500" y="1955800"/>
              <a:ext cx="5488288" cy="2014689"/>
            </a:xfrm>
            <a:prstGeom prst="rect">
              <a:avLst/>
            </a:prstGeom>
          </p:spPr>
        </p:pic>
      </p:grpSp>
    </p:spTree>
    <p:extLst>
      <p:ext uri="{BB962C8B-B14F-4D97-AF65-F5344CB8AC3E}">
        <p14:creationId xmlns:p14="http://schemas.microsoft.com/office/powerpoint/2010/main" val="35093210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2" descr="Ảnh có chứa văn bản, màn hình, thiết bị điện tử, ảnh chụp màn hình&#10;&#10;Mô tả được tạo tự động">
            <a:extLst>
              <a:ext uri="{FF2B5EF4-FFF2-40B4-BE49-F238E27FC236}">
                <a16:creationId xmlns:a16="http://schemas.microsoft.com/office/drawing/2014/main" xmlns=""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0" y="-55605"/>
            <a:ext cx="12245908" cy="6913606"/>
          </a:xfrm>
          <a:prstGeom prst="rect">
            <a:avLst/>
          </a:prstGeom>
        </p:spPr>
      </p:pic>
      <p:grpSp>
        <p:nvGrpSpPr>
          <p:cNvPr id="6" name="Nhóm 5">
            <a:extLst>
              <a:ext uri="{FF2B5EF4-FFF2-40B4-BE49-F238E27FC236}">
                <a16:creationId xmlns:a16="http://schemas.microsoft.com/office/drawing/2014/main" xmlns="" id="{2A228625-D299-F101-549E-13FA6D95CA0A}"/>
              </a:ext>
            </a:extLst>
          </p:cNvPr>
          <p:cNvGrpSpPr/>
          <p:nvPr/>
        </p:nvGrpSpPr>
        <p:grpSpPr>
          <a:xfrm>
            <a:off x="2619386" y="1877704"/>
            <a:ext cx="7007136" cy="3046988"/>
            <a:chOff x="2592432" y="420112"/>
            <a:chExt cx="7007136" cy="3046988"/>
          </a:xfrm>
        </p:grpSpPr>
        <p:sp>
          <p:nvSpPr>
            <p:cNvPr id="4" name="Hình chữ nhật: Góc Tròn 3">
              <a:extLst>
                <a:ext uri="{FF2B5EF4-FFF2-40B4-BE49-F238E27FC236}">
                  <a16:creationId xmlns:a16="http://schemas.microsoft.com/office/drawing/2014/main" xmlns="" id="{0B05AD30-D26F-06A8-821C-684C4D01AC91}"/>
                </a:ext>
              </a:extLst>
            </p:cNvPr>
            <p:cNvSpPr/>
            <p:nvPr/>
          </p:nvSpPr>
          <p:spPr>
            <a:xfrm>
              <a:off x="3028950" y="537029"/>
              <a:ext cx="6076950" cy="2930071"/>
            </a:xfrm>
            <a:prstGeom prst="roundRect">
              <a:avLst/>
            </a:prstGeom>
            <a:solidFill>
              <a:srgbClr val="FFFFFF">
                <a:alpha val="80000"/>
              </a:srgbClr>
            </a:solidFill>
            <a:ln w="28575">
              <a:solidFill>
                <a:srgbClr val="0070C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9">
              <a:extLst>
                <a:ext uri="{FF2B5EF4-FFF2-40B4-BE49-F238E27FC236}">
                  <a16:creationId xmlns:a16="http://schemas.microsoft.com/office/drawing/2014/main" xmlns="" id="{C4CA591B-3509-3A6F-9650-56A9E124E5AF}"/>
                </a:ext>
              </a:extLst>
            </p:cNvPr>
            <p:cNvSpPr txBox="1"/>
            <p:nvPr/>
          </p:nvSpPr>
          <p:spPr>
            <a:xfrm>
              <a:off x="2592432" y="420112"/>
              <a:ext cx="7007136" cy="3046988"/>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spcBef>
                  <a:spcPts val="0"/>
                </a:spcBef>
                <a:spcAft>
                  <a:spcPts val="0"/>
                </a:spcAft>
                <a:buClrTx/>
                <a:buSzTx/>
                <a:buFontTx/>
                <a:buNone/>
                <a:tabLst/>
                <a:defRPr/>
              </a:pPr>
              <a:r>
                <a:rPr kumimoji="0" lang="en-US" sz="9600" b="1" i="0" u="none" strike="noStrike" kern="0" cap="none" spc="0" normalizeH="0" baseline="0" noProof="0" dirty="0" err="1">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mj-lt"/>
                </a:rPr>
                <a:t>Luyện</a:t>
              </a:r>
              <a:r>
                <a:rPr kumimoji="0" lang="en-US" sz="9600" b="1" i="0" u="none" strike="noStrike" kern="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mj-lt"/>
                </a:rPr>
                <a:t> </a:t>
              </a:r>
              <a:r>
                <a:rPr lang="en-US" sz="9600" b="1" kern="0" noProof="0" dirty="0" err="1">
                  <a:ln w="28575">
                    <a:solidFill>
                      <a:srgbClr val="002060"/>
                    </a:solidFill>
                    <a:prstDash val="solid"/>
                  </a:ln>
                  <a:solidFill>
                    <a:srgbClr val="9DFA71"/>
                  </a:solidFill>
                  <a:effectLst>
                    <a:outerShdw blurRad="12700" dist="38100" dir="2700000" algn="tl" rotWithShape="0">
                      <a:srgbClr val="5B9BD5">
                        <a:lumMod val="60000"/>
                        <a:lumOff val="40000"/>
                      </a:srgbClr>
                    </a:outerShdw>
                  </a:effectLst>
                  <a:latin typeface="+mj-lt"/>
                </a:rPr>
                <a:t>đ</a:t>
              </a:r>
              <a:r>
                <a:rPr kumimoji="0" lang="en-US" sz="9600" b="1" i="0" u="none" strike="noStrike" kern="0" cap="none" spc="0" normalizeH="0" baseline="0" noProof="0" dirty="0" err="1">
                  <a:ln w="28575">
                    <a:solidFill>
                      <a:srgbClr val="002060"/>
                    </a:solidFill>
                    <a:prstDash val="solid"/>
                  </a:ln>
                  <a:solidFill>
                    <a:srgbClr val="9DFA71"/>
                  </a:solidFill>
                  <a:effectLst>
                    <a:outerShdw blurRad="12700" dist="38100" dir="2700000" algn="tl" rotWithShape="0">
                      <a:srgbClr val="5B9BD5">
                        <a:lumMod val="60000"/>
                        <a:lumOff val="40000"/>
                      </a:srgbClr>
                    </a:outerShdw>
                  </a:effectLst>
                  <a:uLnTx/>
                  <a:uFillTx/>
                  <a:latin typeface="+mj-lt"/>
                </a:rPr>
                <a:t>ọc</a:t>
              </a:r>
              <a:r>
                <a:rPr kumimoji="0" lang="en-US" sz="9600" b="1" i="0" u="none" strike="noStrike" kern="0" cap="none" spc="0" normalizeH="0" baseline="0" noProof="0" dirty="0">
                  <a:ln w="28575">
                    <a:solidFill>
                      <a:srgbClr val="002060"/>
                    </a:solidFill>
                    <a:prstDash val="solid"/>
                  </a:ln>
                  <a:solidFill>
                    <a:srgbClr val="9DFA71"/>
                  </a:solidFill>
                  <a:effectLst>
                    <a:outerShdw blurRad="12700" dist="38100" dir="2700000" algn="tl" rotWithShape="0">
                      <a:srgbClr val="5B9BD5">
                        <a:lumMod val="60000"/>
                        <a:lumOff val="40000"/>
                      </a:srgbClr>
                    </a:outerShdw>
                  </a:effectLst>
                  <a:uLnTx/>
                  <a:uFillTx/>
                  <a:latin typeface="+mj-lt"/>
                </a:rPr>
                <a:t> </a:t>
              </a:r>
            </a:p>
            <a:p>
              <a:pPr marL="0" marR="0" lvl="0" indent="0" algn="ctr" defTabSz="685800" rtl="0" eaLnBrk="1" fontAlgn="auto" latinLnBrk="0" hangingPunct="1">
                <a:spcBef>
                  <a:spcPts val="0"/>
                </a:spcBef>
                <a:spcAft>
                  <a:spcPts val="0"/>
                </a:spcAft>
                <a:buClrTx/>
                <a:buSzTx/>
                <a:buFontTx/>
                <a:buNone/>
                <a:tabLst/>
                <a:defRPr/>
              </a:pPr>
              <a:r>
                <a:rPr lang="en-US" sz="9600" b="1" kern="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latin typeface="+mj-lt"/>
                </a:rPr>
                <a:t>t</a:t>
              </a:r>
              <a:r>
                <a:rPr kumimoji="0" lang="en-US" sz="9600" b="1" i="0" u="none" strike="noStrike" kern="0" cap="none" spc="0" normalizeH="0" baseline="0" noProof="0" dirty="0" err="1">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mj-lt"/>
                </a:rPr>
                <a:t>hành</a:t>
              </a:r>
              <a:r>
                <a:rPr kumimoji="0" lang="en-US" sz="9600" b="1" i="0" u="none" strike="noStrike" kern="0" cap="none" spc="0" normalizeH="0" baseline="0" noProof="0" dirty="0">
                  <a:ln w="28575">
                    <a:solidFill>
                      <a:srgbClr val="002060"/>
                    </a:solidFill>
                    <a:prstDash val="solid"/>
                  </a:ln>
                  <a:solidFill>
                    <a:srgbClr val="4472C4">
                      <a:lumMod val="60000"/>
                      <a:lumOff val="40000"/>
                    </a:srgbClr>
                  </a:solidFill>
                  <a:effectLst>
                    <a:outerShdw blurRad="12700" dist="38100" dir="2700000" algn="tl" rotWithShape="0">
                      <a:srgbClr val="5B9BD5">
                        <a:lumMod val="60000"/>
                        <a:lumOff val="40000"/>
                      </a:srgbClr>
                    </a:outerShdw>
                  </a:effectLst>
                  <a:uLnTx/>
                  <a:uFillTx/>
                  <a:latin typeface="+mj-lt"/>
                </a:rPr>
                <a:t> </a:t>
              </a:r>
              <a:r>
                <a:rPr lang="en-US" sz="9600" b="1" kern="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latin typeface="+mj-lt"/>
                </a:rPr>
                <a:t>t</a:t>
              </a:r>
              <a:r>
                <a:rPr lang="en-US" sz="9600" b="1" kern="0" dirty="0" err="1">
                  <a:ln w="28575">
                    <a:solidFill>
                      <a:srgbClr val="002060"/>
                    </a:solidFill>
                    <a:prstDash val="solid"/>
                  </a:ln>
                  <a:solidFill>
                    <a:srgbClr val="FFCC66"/>
                  </a:solidFill>
                  <a:effectLst>
                    <a:outerShdw blurRad="12700" dist="38100" dir="2700000" algn="tl" rotWithShape="0">
                      <a:srgbClr val="5B9BD5">
                        <a:lumMod val="60000"/>
                        <a:lumOff val="40000"/>
                      </a:srgbClr>
                    </a:outerShdw>
                  </a:effectLst>
                  <a:latin typeface="+mj-lt"/>
                </a:rPr>
                <a:t>iếng</a:t>
              </a:r>
              <a:endParaRPr kumimoji="0" lang="en-US" sz="9600" b="1" i="0" u="none" strike="noStrike" kern="0" cap="none" spc="0" normalizeH="0" baseline="0" noProof="0" dirty="0">
                <a:ln w="28575">
                  <a:solidFill>
                    <a:srgbClr val="002060"/>
                  </a:solidFill>
                  <a:prstDash val="solid"/>
                </a:ln>
                <a:solidFill>
                  <a:srgbClr val="FF5050"/>
                </a:solidFill>
                <a:effectLst>
                  <a:outerShdw blurRad="12700" dist="38100" dir="2700000" algn="tl" rotWithShape="0">
                    <a:srgbClr val="5B9BD5">
                      <a:lumMod val="60000"/>
                      <a:lumOff val="40000"/>
                    </a:srgbClr>
                  </a:outerShdw>
                </a:effectLst>
                <a:uLnTx/>
                <a:uFillTx/>
                <a:latin typeface="+mj-lt"/>
              </a:endParaRPr>
            </a:p>
          </p:txBody>
        </p:sp>
      </p:grpSp>
    </p:spTree>
    <p:extLst>
      <p:ext uri="{BB962C8B-B14F-4D97-AF65-F5344CB8AC3E}">
        <p14:creationId xmlns:p14="http://schemas.microsoft.com/office/powerpoint/2010/main" val="305080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11">
            <a:extLst>
              <a:ext uri="{FF2B5EF4-FFF2-40B4-BE49-F238E27FC236}">
                <a16:creationId xmlns:a16="http://schemas.microsoft.com/office/drawing/2014/main" xmlns="" id="{23E44A8C-9FBE-283A-AC91-A4B4AAF61737}"/>
              </a:ext>
            </a:extLst>
          </p:cNvPr>
          <p:cNvSpPr/>
          <p:nvPr/>
        </p:nvSpPr>
        <p:spPr>
          <a:xfrm>
            <a:off x="600977" y="899410"/>
            <a:ext cx="11307899" cy="5697469"/>
          </a:xfrm>
          <a:custGeom>
            <a:avLst/>
            <a:gdLst>
              <a:gd name="connsiteX0" fmla="*/ 0 w 11307899"/>
              <a:gd name="connsiteY0" fmla="*/ 568152 h 5697469"/>
              <a:gd name="connsiteX1" fmla="*/ 568152 w 11307899"/>
              <a:gd name="connsiteY1" fmla="*/ 0 h 5697469"/>
              <a:gd name="connsiteX2" fmla="*/ 10739747 w 11307899"/>
              <a:gd name="connsiteY2" fmla="*/ 0 h 5697469"/>
              <a:gd name="connsiteX3" fmla="*/ 11307899 w 11307899"/>
              <a:gd name="connsiteY3" fmla="*/ 568152 h 5697469"/>
              <a:gd name="connsiteX4" fmla="*/ 11307899 w 11307899"/>
              <a:gd name="connsiteY4" fmla="*/ 5129317 h 5697469"/>
              <a:gd name="connsiteX5" fmla="*/ 10739747 w 11307899"/>
              <a:gd name="connsiteY5" fmla="*/ 5697469 h 5697469"/>
              <a:gd name="connsiteX6" fmla="*/ 568152 w 11307899"/>
              <a:gd name="connsiteY6" fmla="*/ 5697469 h 5697469"/>
              <a:gd name="connsiteX7" fmla="*/ 0 w 11307899"/>
              <a:gd name="connsiteY7" fmla="*/ 5129317 h 5697469"/>
              <a:gd name="connsiteX8" fmla="*/ 0 w 11307899"/>
              <a:gd name="connsiteY8" fmla="*/ 568152 h 56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899" h="5697469" fill="none" extrusionOk="0">
                <a:moveTo>
                  <a:pt x="0" y="568152"/>
                </a:moveTo>
                <a:cubicBezTo>
                  <a:pt x="919" y="279259"/>
                  <a:pt x="272165" y="29865"/>
                  <a:pt x="568152" y="0"/>
                </a:cubicBezTo>
                <a:cubicBezTo>
                  <a:pt x="5488041" y="72427"/>
                  <a:pt x="9090455" y="61419"/>
                  <a:pt x="10739747" y="0"/>
                </a:cubicBezTo>
                <a:cubicBezTo>
                  <a:pt x="11052653" y="-6033"/>
                  <a:pt x="11300456" y="252119"/>
                  <a:pt x="11307899" y="568152"/>
                </a:cubicBezTo>
                <a:cubicBezTo>
                  <a:pt x="11408775" y="1313318"/>
                  <a:pt x="11200586" y="4021947"/>
                  <a:pt x="11307899" y="5129317"/>
                </a:cubicBezTo>
                <a:cubicBezTo>
                  <a:pt x="11313540" y="5414468"/>
                  <a:pt x="11022084" y="5662219"/>
                  <a:pt x="10739747" y="5697469"/>
                </a:cubicBezTo>
                <a:cubicBezTo>
                  <a:pt x="6893844" y="5727296"/>
                  <a:pt x="4275482" y="5618163"/>
                  <a:pt x="568152" y="5697469"/>
                </a:cubicBezTo>
                <a:cubicBezTo>
                  <a:pt x="289834" y="5693460"/>
                  <a:pt x="-4403" y="5443970"/>
                  <a:pt x="0" y="5129317"/>
                </a:cubicBezTo>
                <a:cubicBezTo>
                  <a:pt x="50037" y="4092084"/>
                  <a:pt x="770" y="2835647"/>
                  <a:pt x="0" y="568152"/>
                </a:cubicBezTo>
                <a:close/>
              </a:path>
              <a:path w="11307899" h="5697469" stroke="0" extrusionOk="0">
                <a:moveTo>
                  <a:pt x="0" y="568152"/>
                </a:moveTo>
                <a:cubicBezTo>
                  <a:pt x="52450" y="268667"/>
                  <a:pt x="279563" y="52488"/>
                  <a:pt x="568152" y="0"/>
                </a:cubicBezTo>
                <a:cubicBezTo>
                  <a:pt x="4767915" y="123000"/>
                  <a:pt x="5980871" y="-96860"/>
                  <a:pt x="10739747" y="0"/>
                </a:cubicBezTo>
                <a:cubicBezTo>
                  <a:pt x="11029697" y="-18163"/>
                  <a:pt x="11312407" y="245283"/>
                  <a:pt x="11307899" y="568152"/>
                </a:cubicBezTo>
                <a:cubicBezTo>
                  <a:pt x="11311072" y="1621606"/>
                  <a:pt x="11402166" y="2975741"/>
                  <a:pt x="11307899" y="5129317"/>
                </a:cubicBezTo>
                <a:cubicBezTo>
                  <a:pt x="11294104" y="5448097"/>
                  <a:pt x="10993260" y="5687605"/>
                  <a:pt x="10739747" y="5697469"/>
                </a:cubicBezTo>
                <a:cubicBezTo>
                  <a:pt x="8590112" y="5536762"/>
                  <a:pt x="5504294" y="5737136"/>
                  <a:pt x="568152" y="5697469"/>
                </a:cubicBezTo>
                <a:cubicBezTo>
                  <a:pt x="217519" y="5690026"/>
                  <a:pt x="-38617" y="5425604"/>
                  <a:pt x="0" y="5129317"/>
                </a:cubicBezTo>
                <a:cubicBezTo>
                  <a:pt x="32216" y="3887930"/>
                  <a:pt x="57206" y="1530240"/>
                  <a:pt x="0" y="568152"/>
                </a:cubicBezTo>
                <a:close/>
              </a:path>
            </a:pathLst>
          </a:custGeom>
          <a:solidFill>
            <a:srgbClr val="FFFFFF">
              <a:alpha val="80000"/>
            </a:srgb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Group 714">
            <a:extLst>
              <a:ext uri="{FF2B5EF4-FFF2-40B4-BE49-F238E27FC236}">
                <a16:creationId xmlns:a16="http://schemas.microsoft.com/office/drawing/2014/main" xmlns="" id="{0B059786-D39C-F2A0-1584-80F68E2C8CD9}"/>
              </a:ext>
            </a:extLst>
          </p:cNvPr>
          <p:cNvGrpSpPr/>
          <p:nvPr/>
        </p:nvGrpSpPr>
        <p:grpSpPr>
          <a:xfrm>
            <a:off x="1342999" y="138642"/>
            <a:ext cx="9823853" cy="1231106"/>
            <a:chOff x="4528304" y="7548832"/>
            <a:chExt cx="13664155" cy="1231106"/>
          </a:xfrm>
        </p:grpSpPr>
        <p:sp>
          <p:nvSpPr>
            <p:cNvPr id="4" name="TextBox 715">
              <a:extLst>
                <a:ext uri="{FF2B5EF4-FFF2-40B4-BE49-F238E27FC236}">
                  <a16:creationId xmlns:a16="http://schemas.microsoft.com/office/drawing/2014/main" xmlns="" id="{9EF3C54C-1284-9966-C653-7D7758719C1E}"/>
                </a:ext>
              </a:extLst>
            </p:cNvPr>
            <p:cNvSpPr txBox="1"/>
            <p:nvPr/>
          </p:nvSpPr>
          <p:spPr>
            <a:xfrm>
              <a:off x="4528304" y="7548832"/>
              <a:ext cx="13664155" cy="123110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72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ĐỌC MẪU</a:t>
              </a:r>
            </a:p>
          </p:txBody>
        </p:sp>
        <p:sp>
          <p:nvSpPr>
            <p:cNvPr id="5" name="TextBox 716">
              <a:extLst>
                <a:ext uri="{FF2B5EF4-FFF2-40B4-BE49-F238E27FC236}">
                  <a16:creationId xmlns:a16="http://schemas.microsoft.com/office/drawing/2014/main" xmlns="" id="{075E1D16-6F16-08AE-3661-2BFC35CDE065}"/>
                </a:ext>
              </a:extLst>
            </p:cNvPr>
            <p:cNvSpPr txBox="1"/>
            <p:nvPr/>
          </p:nvSpPr>
          <p:spPr>
            <a:xfrm>
              <a:off x="4528304" y="7548832"/>
              <a:ext cx="13664155" cy="123110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72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ĐỌC MẪU</a:t>
              </a:r>
              <a:endParaRPr lang="en-US" sz="72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endParaRPr>
            </a:p>
          </p:txBody>
        </p:sp>
      </p:grpSp>
      <p:pic>
        <p:nvPicPr>
          <p:cNvPr id="6" name="Hình ảnh 5" descr="Ảnh có chứa Đồ họa, Phông chữ, hình mẫu, văn bản&#10;&#10;Mô tả được tạo tự động">
            <a:extLst>
              <a:ext uri="{FF2B5EF4-FFF2-40B4-BE49-F238E27FC236}">
                <a16:creationId xmlns:a16="http://schemas.microsoft.com/office/drawing/2014/main" xmlns="" id="{BBE9DAFE-090E-9C75-BB75-EBE59F44610F}"/>
              </a:ext>
            </a:extLst>
          </p:cNvPr>
          <p:cNvPicPr>
            <a:picLocks noChangeAspect="1"/>
          </p:cNvPicPr>
          <p:nvPr/>
        </p:nvPicPr>
        <p:blipFill>
          <a:blip r:embed="rId2"/>
          <a:stretch>
            <a:fillRect/>
          </a:stretch>
        </p:blipFill>
        <p:spPr>
          <a:xfrm>
            <a:off x="1147247" y="1525337"/>
            <a:ext cx="2796192" cy="1563520"/>
          </a:xfrm>
          <a:prstGeom prst="rect">
            <a:avLst/>
          </a:prstGeom>
        </p:spPr>
      </p:pic>
      <p:pic>
        <p:nvPicPr>
          <p:cNvPr id="8" name="Hình ảnh 7" descr="Ảnh có chứa biểu tượng, Đồ họa, Phông chữ, văn bản&#10;&#10;Mô tả được tạo tự động">
            <a:extLst>
              <a:ext uri="{FF2B5EF4-FFF2-40B4-BE49-F238E27FC236}">
                <a16:creationId xmlns:a16="http://schemas.microsoft.com/office/drawing/2014/main" xmlns="" id="{5B6089AA-1D9D-BBBB-F403-4651A5F0F437}"/>
              </a:ext>
            </a:extLst>
          </p:cNvPr>
          <p:cNvPicPr>
            <a:picLocks noChangeAspect="1"/>
          </p:cNvPicPr>
          <p:nvPr/>
        </p:nvPicPr>
        <p:blipFill>
          <a:blip r:embed="rId3"/>
          <a:stretch>
            <a:fillRect/>
          </a:stretch>
        </p:blipFill>
        <p:spPr>
          <a:xfrm>
            <a:off x="8587000" y="1838357"/>
            <a:ext cx="2796192" cy="1270996"/>
          </a:xfrm>
          <a:prstGeom prst="rect">
            <a:avLst/>
          </a:prstGeom>
        </p:spPr>
      </p:pic>
      <p:pic>
        <p:nvPicPr>
          <p:cNvPr id="9" name="Hình ảnh 8" descr="Ảnh có chứa văn bản, Phông chữ, Đồ họa, biểu tượng&#10;&#10;Mô tả được tạo tự động">
            <a:extLst>
              <a:ext uri="{FF2B5EF4-FFF2-40B4-BE49-F238E27FC236}">
                <a16:creationId xmlns:a16="http://schemas.microsoft.com/office/drawing/2014/main" xmlns="" id="{48FEB564-5F30-D9CA-A788-013E6485AB3F}"/>
              </a:ext>
            </a:extLst>
          </p:cNvPr>
          <p:cNvPicPr>
            <a:picLocks noChangeAspect="1"/>
          </p:cNvPicPr>
          <p:nvPr/>
        </p:nvPicPr>
        <p:blipFill>
          <a:blip r:embed="rId4"/>
          <a:stretch>
            <a:fillRect/>
          </a:stretch>
        </p:blipFill>
        <p:spPr>
          <a:xfrm>
            <a:off x="4856829" y="1691345"/>
            <a:ext cx="2796192" cy="1400588"/>
          </a:xfrm>
          <a:prstGeom prst="rect">
            <a:avLst/>
          </a:prstGeom>
        </p:spPr>
      </p:pic>
      <p:pic>
        <p:nvPicPr>
          <p:cNvPr id="17" name="Hình ảnh 16" descr="Ảnh có chứa Phim hoạt hình, cười, phim hoạt hình, Hoạt hình&#10;&#10;Mô tả được tạo tự động">
            <a:extLst>
              <a:ext uri="{FF2B5EF4-FFF2-40B4-BE49-F238E27FC236}">
                <a16:creationId xmlns:a16="http://schemas.microsoft.com/office/drawing/2014/main" xmlns="" id="{0136D9A7-2553-5FC1-D57C-3A20EC4761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4672" y="3129848"/>
            <a:ext cx="6387551" cy="3646170"/>
          </a:xfrm>
          <a:prstGeom prst="rect">
            <a:avLst/>
          </a:prstGeom>
        </p:spPr>
      </p:pic>
    </p:spTree>
    <p:extLst>
      <p:ext uri="{BB962C8B-B14F-4D97-AF65-F5344CB8AC3E}">
        <p14:creationId xmlns:p14="http://schemas.microsoft.com/office/powerpoint/2010/main" val="235046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11">
            <a:extLst>
              <a:ext uri="{FF2B5EF4-FFF2-40B4-BE49-F238E27FC236}">
                <a16:creationId xmlns:a16="http://schemas.microsoft.com/office/drawing/2014/main" xmlns="" id="{23E44A8C-9FBE-283A-AC91-A4B4AAF61737}"/>
              </a:ext>
            </a:extLst>
          </p:cNvPr>
          <p:cNvSpPr/>
          <p:nvPr/>
        </p:nvSpPr>
        <p:spPr>
          <a:xfrm>
            <a:off x="283124" y="629587"/>
            <a:ext cx="11625752" cy="5963399"/>
          </a:xfrm>
          <a:custGeom>
            <a:avLst/>
            <a:gdLst>
              <a:gd name="connsiteX0" fmla="*/ 0 w 11625752"/>
              <a:gd name="connsiteY0" fmla="*/ 594670 h 5963399"/>
              <a:gd name="connsiteX1" fmla="*/ 594670 w 11625752"/>
              <a:gd name="connsiteY1" fmla="*/ 0 h 5963399"/>
              <a:gd name="connsiteX2" fmla="*/ 11031082 w 11625752"/>
              <a:gd name="connsiteY2" fmla="*/ 0 h 5963399"/>
              <a:gd name="connsiteX3" fmla="*/ 11625752 w 11625752"/>
              <a:gd name="connsiteY3" fmla="*/ 594670 h 5963399"/>
              <a:gd name="connsiteX4" fmla="*/ 11625752 w 11625752"/>
              <a:gd name="connsiteY4" fmla="*/ 5368729 h 5963399"/>
              <a:gd name="connsiteX5" fmla="*/ 11031082 w 11625752"/>
              <a:gd name="connsiteY5" fmla="*/ 5963399 h 5963399"/>
              <a:gd name="connsiteX6" fmla="*/ 594670 w 11625752"/>
              <a:gd name="connsiteY6" fmla="*/ 5963399 h 5963399"/>
              <a:gd name="connsiteX7" fmla="*/ 0 w 11625752"/>
              <a:gd name="connsiteY7" fmla="*/ 5368729 h 5963399"/>
              <a:gd name="connsiteX8" fmla="*/ 0 w 11625752"/>
              <a:gd name="connsiteY8" fmla="*/ 594670 h 596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5752" h="5963399" fill="none" extrusionOk="0">
                <a:moveTo>
                  <a:pt x="0" y="594670"/>
                </a:moveTo>
                <a:cubicBezTo>
                  <a:pt x="421" y="277634"/>
                  <a:pt x="281754" y="26032"/>
                  <a:pt x="594670" y="0"/>
                </a:cubicBezTo>
                <a:cubicBezTo>
                  <a:pt x="2979711" y="72427"/>
                  <a:pt x="5826802" y="61419"/>
                  <a:pt x="11031082" y="0"/>
                </a:cubicBezTo>
                <a:cubicBezTo>
                  <a:pt x="11358727" y="-5384"/>
                  <a:pt x="11612812" y="262329"/>
                  <a:pt x="11625752" y="594670"/>
                </a:cubicBezTo>
                <a:cubicBezTo>
                  <a:pt x="11726628" y="2880723"/>
                  <a:pt x="11518439" y="3247222"/>
                  <a:pt x="11625752" y="5368729"/>
                </a:cubicBezTo>
                <a:cubicBezTo>
                  <a:pt x="11634098" y="5654798"/>
                  <a:pt x="11355629" y="5959049"/>
                  <a:pt x="11031082" y="5963399"/>
                </a:cubicBezTo>
                <a:cubicBezTo>
                  <a:pt x="7493651" y="5993226"/>
                  <a:pt x="5382500" y="5884093"/>
                  <a:pt x="594670" y="5963399"/>
                </a:cubicBezTo>
                <a:cubicBezTo>
                  <a:pt x="313647" y="5958040"/>
                  <a:pt x="-32622" y="5703607"/>
                  <a:pt x="0" y="5368729"/>
                </a:cubicBezTo>
                <a:cubicBezTo>
                  <a:pt x="50037" y="4459973"/>
                  <a:pt x="770" y="2636477"/>
                  <a:pt x="0" y="594670"/>
                </a:cubicBezTo>
                <a:close/>
              </a:path>
              <a:path w="11625752" h="5963399" stroke="0" extrusionOk="0">
                <a:moveTo>
                  <a:pt x="0" y="594670"/>
                </a:moveTo>
                <a:cubicBezTo>
                  <a:pt x="14944" y="270317"/>
                  <a:pt x="269162" y="6081"/>
                  <a:pt x="594670" y="0"/>
                </a:cubicBezTo>
                <a:cubicBezTo>
                  <a:pt x="3973500" y="123000"/>
                  <a:pt x="9319513" y="-96860"/>
                  <a:pt x="11031082" y="0"/>
                </a:cubicBezTo>
                <a:cubicBezTo>
                  <a:pt x="11346953" y="-9570"/>
                  <a:pt x="11648954" y="219466"/>
                  <a:pt x="11625752" y="594670"/>
                </a:cubicBezTo>
                <a:cubicBezTo>
                  <a:pt x="11628925" y="1653804"/>
                  <a:pt x="11720019" y="4608744"/>
                  <a:pt x="11625752" y="5368729"/>
                </a:cubicBezTo>
                <a:cubicBezTo>
                  <a:pt x="11604750" y="5704765"/>
                  <a:pt x="11319179" y="5956799"/>
                  <a:pt x="11031082" y="5963399"/>
                </a:cubicBezTo>
                <a:cubicBezTo>
                  <a:pt x="9374100" y="5802692"/>
                  <a:pt x="3289410" y="6003066"/>
                  <a:pt x="594670" y="5963399"/>
                </a:cubicBezTo>
                <a:cubicBezTo>
                  <a:pt x="215619" y="5953174"/>
                  <a:pt x="-20453" y="5687890"/>
                  <a:pt x="0" y="5368729"/>
                </a:cubicBezTo>
                <a:cubicBezTo>
                  <a:pt x="32216" y="4325368"/>
                  <a:pt x="57206" y="2167433"/>
                  <a:pt x="0" y="594670"/>
                </a:cubicBezTo>
                <a:close/>
              </a:path>
            </a:pathLst>
          </a:custGeom>
          <a:solidFill>
            <a:srgbClr val="FFFFFF">
              <a:alpha val="80000"/>
            </a:srgb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Hộp Văn bản 12">
            <a:extLst>
              <a:ext uri="{FF2B5EF4-FFF2-40B4-BE49-F238E27FC236}">
                <a16:creationId xmlns:a16="http://schemas.microsoft.com/office/drawing/2014/main" xmlns="" id="{0F59014A-F13F-3BAF-333C-F38C25497FAA}"/>
              </a:ext>
            </a:extLst>
          </p:cNvPr>
          <p:cNvSpPr txBox="1"/>
          <p:nvPr/>
        </p:nvSpPr>
        <p:spPr>
          <a:xfrm>
            <a:off x="478013" y="1005560"/>
            <a:ext cx="11235973" cy="4893647"/>
          </a:xfrm>
          <a:prstGeom prst="rect">
            <a:avLst/>
          </a:prstGeom>
          <a:noFill/>
        </p:spPr>
        <p:txBody>
          <a:bodyPr wrap="square">
            <a:spAutoFit/>
          </a:bodyPr>
          <a:lstStyle/>
          <a:p>
            <a:pPr algn="just" rtl="0" latinLnBrk="0"/>
            <a:r>
              <a:rPr lang="vi-VN" sz="2400" b="0" i="0" dirty="0">
                <a:solidFill>
                  <a:srgbClr val="000000"/>
                </a:solidFill>
                <a:effectLst/>
              </a:rPr>
              <a:t>      Không chỉ có cối xay gió và những cánh đồng hoa tu líp bạt ngàn, đê biển cũng được xem là hình ảnh biểu tượng cho tài năng và lòng yêu nước của người Hà Lan. Là vùng đất thấp, Hà Lan đã nhiều lần trải qua thảm họa triều cường. Vì thế, chính phủ đã xây dựng một con đê giữa biển có chiều dài 32 ki-lô-mét, rộng 90 mét, cao hơn 7 mét so với mực nước biển. Công trình khổng lồ này vừa ngăn được sự tấn công của nước biển, vừa giúp có thêm đất đai để xây dựng và trồng trọt. Nhờ nó, giao thông cũng thuận lợi hơn nhiều. Trải qua hơn nửa thế kỉ, Hà Lan đã hoàn thành hệ thống 65 đê chắn sóng khổng lồ cùng với nhiều cửa van và đập nước di động.</a:t>
            </a:r>
          </a:p>
          <a:p>
            <a:pPr algn="just" rtl="0" latinLnBrk="0"/>
            <a:r>
              <a:rPr lang="vi-VN" sz="2400" b="0" i="0" dirty="0">
                <a:solidFill>
                  <a:srgbClr val="000000"/>
                </a:solidFill>
                <a:effectLst/>
              </a:rPr>
              <a:t>      Cùng với kim tự tháp ở Ai Cập, đường hầm qua eo biển Măng-xơ, kênh đào </a:t>
            </a:r>
            <a:r>
              <a:rPr lang="vi-VN" sz="2400" b="0" i="0" dirty="0" err="1">
                <a:solidFill>
                  <a:srgbClr val="000000"/>
                </a:solidFill>
                <a:effectLst/>
              </a:rPr>
              <a:t>Pa</a:t>
            </a:r>
            <a:r>
              <a:rPr lang="vi-VN" sz="2400" b="0" i="0" dirty="0">
                <a:solidFill>
                  <a:srgbClr val="000000"/>
                </a:solidFill>
                <a:effectLst/>
              </a:rPr>
              <a:t>-na-ma…, hệ thống đê biển ở Hà Lan được các nhà kiến trúc trên thế giới bầu chọn là một trong mười công trình vĩ đại nhất hành tinh. </a:t>
            </a:r>
          </a:p>
          <a:p>
            <a:pPr algn="just" rtl="0" latinLnBrk="0"/>
            <a:r>
              <a:rPr lang="vi-VN" sz="2400" dirty="0">
                <a:solidFill>
                  <a:srgbClr val="000000"/>
                </a:solidFill>
              </a:rPr>
              <a:t>                                                                                                Vân Vũ</a:t>
            </a:r>
            <a:endParaRPr lang="vi-VN" sz="2400" b="0" i="0" dirty="0">
              <a:solidFill>
                <a:srgbClr val="000000"/>
              </a:solidFill>
              <a:effectLst/>
            </a:endParaRPr>
          </a:p>
        </p:txBody>
      </p:sp>
      <p:sp>
        <p:nvSpPr>
          <p:cNvPr id="14" name="Hộp Văn bản 13">
            <a:extLst>
              <a:ext uri="{FF2B5EF4-FFF2-40B4-BE49-F238E27FC236}">
                <a16:creationId xmlns:a16="http://schemas.microsoft.com/office/drawing/2014/main" xmlns="" id="{0125B4EB-383E-5BDC-C1CE-E2F4F7EC04D9}"/>
              </a:ext>
            </a:extLst>
          </p:cNvPr>
          <p:cNvSpPr txBox="1"/>
          <p:nvPr/>
        </p:nvSpPr>
        <p:spPr>
          <a:xfrm>
            <a:off x="3171463" y="-19276"/>
            <a:ext cx="6313681" cy="1107996"/>
          </a:xfrm>
          <a:prstGeom prst="rect">
            <a:avLst/>
          </a:prstGeom>
          <a:noFill/>
        </p:spPr>
        <p:txBody>
          <a:bodyPr wrap="square" rtlCol="0">
            <a:spAutoFit/>
          </a:bodyPr>
          <a:lstStyle/>
          <a:p>
            <a:pPr algn="ctr"/>
            <a:r>
              <a:rPr lang="vi-V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Kì quan đê biển</a:t>
            </a:r>
            <a:endPar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endParaRPr>
          </a:p>
        </p:txBody>
      </p:sp>
    </p:spTree>
    <p:extLst>
      <p:ext uri="{BB962C8B-B14F-4D97-AF65-F5344CB8AC3E}">
        <p14:creationId xmlns:p14="http://schemas.microsoft.com/office/powerpoint/2010/main" val="3690401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11">
            <a:extLst>
              <a:ext uri="{FF2B5EF4-FFF2-40B4-BE49-F238E27FC236}">
                <a16:creationId xmlns:a16="http://schemas.microsoft.com/office/drawing/2014/main" xmlns="" id="{23E44A8C-9FBE-283A-AC91-A4B4AAF61737}"/>
              </a:ext>
            </a:extLst>
          </p:cNvPr>
          <p:cNvSpPr/>
          <p:nvPr/>
        </p:nvSpPr>
        <p:spPr>
          <a:xfrm>
            <a:off x="283124" y="1462914"/>
            <a:ext cx="11625752" cy="5153930"/>
          </a:xfrm>
          <a:custGeom>
            <a:avLst/>
            <a:gdLst>
              <a:gd name="connsiteX0" fmla="*/ 0 w 11625752"/>
              <a:gd name="connsiteY0" fmla="*/ 513950 h 5153930"/>
              <a:gd name="connsiteX1" fmla="*/ 513950 w 11625752"/>
              <a:gd name="connsiteY1" fmla="*/ 0 h 5153930"/>
              <a:gd name="connsiteX2" fmla="*/ 11111802 w 11625752"/>
              <a:gd name="connsiteY2" fmla="*/ 0 h 5153930"/>
              <a:gd name="connsiteX3" fmla="*/ 11625752 w 11625752"/>
              <a:gd name="connsiteY3" fmla="*/ 513950 h 5153930"/>
              <a:gd name="connsiteX4" fmla="*/ 11625752 w 11625752"/>
              <a:gd name="connsiteY4" fmla="*/ 4639980 h 5153930"/>
              <a:gd name="connsiteX5" fmla="*/ 11111802 w 11625752"/>
              <a:gd name="connsiteY5" fmla="*/ 5153930 h 5153930"/>
              <a:gd name="connsiteX6" fmla="*/ 513950 w 11625752"/>
              <a:gd name="connsiteY6" fmla="*/ 5153930 h 5153930"/>
              <a:gd name="connsiteX7" fmla="*/ 0 w 11625752"/>
              <a:gd name="connsiteY7" fmla="*/ 4639980 h 5153930"/>
              <a:gd name="connsiteX8" fmla="*/ 0 w 11625752"/>
              <a:gd name="connsiteY8" fmla="*/ 513950 h 515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5752" h="5153930" fill="none" extrusionOk="0">
                <a:moveTo>
                  <a:pt x="0" y="513950"/>
                </a:moveTo>
                <a:cubicBezTo>
                  <a:pt x="1448" y="269304"/>
                  <a:pt x="256226" y="43842"/>
                  <a:pt x="513950" y="0"/>
                </a:cubicBezTo>
                <a:cubicBezTo>
                  <a:pt x="4871243" y="72427"/>
                  <a:pt x="6851924" y="61419"/>
                  <a:pt x="11111802" y="0"/>
                </a:cubicBezTo>
                <a:cubicBezTo>
                  <a:pt x="11390938" y="-32432"/>
                  <a:pt x="11589345" y="219091"/>
                  <a:pt x="11625752" y="513950"/>
                </a:cubicBezTo>
                <a:cubicBezTo>
                  <a:pt x="11726628" y="2019183"/>
                  <a:pt x="11518439" y="4001504"/>
                  <a:pt x="11625752" y="4639980"/>
                </a:cubicBezTo>
                <a:cubicBezTo>
                  <a:pt x="11630229" y="4901107"/>
                  <a:pt x="11369281" y="5124371"/>
                  <a:pt x="11111802" y="5153930"/>
                </a:cubicBezTo>
                <a:cubicBezTo>
                  <a:pt x="7943042" y="5183757"/>
                  <a:pt x="5644850" y="5074624"/>
                  <a:pt x="513950" y="5153930"/>
                </a:cubicBezTo>
                <a:cubicBezTo>
                  <a:pt x="249186" y="5151773"/>
                  <a:pt x="-28741" y="4929510"/>
                  <a:pt x="0" y="4639980"/>
                </a:cubicBezTo>
                <a:cubicBezTo>
                  <a:pt x="50037" y="2864606"/>
                  <a:pt x="770" y="1163280"/>
                  <a:pt x="0" y="513950"/>
                </a:cubicBezTo>
                <a:close/>
              </a:path>
              <a:path w="11625752" h="5153930" stroke="0" extrusionOk="0">
                <a:moveTo>
                  <a:pt x="0" y="513950"/>
                </a:moveTo>
                <a:cubicBezTo>
                  <a:pt x="35740" y="239845"/>
                  <a:pt x="247311" y="35852"/>
                  <a:pt x="513950" y="0"/>
                </a:cubicBezTo>
                <a:cubicBezTo>
                  <a:pt x="3392316" y="123000"/>
                  <a:pt x="7559775" y="-96860"/>
                  <a:pt x="11111802" y="0"/>
                </a:cubicBezTo>
                <a:cubicBezTo>
                  <a:pt x="11382745" y="-9835"/>
                  <a:pt x="11638291" y="204824"/>
                  <a:pt x="11625752" y="513950"/>
                </a:cubicBezTo>
                <a:cubicBezTo>
                  <a:pt x="11628925" y="1429074"/>
                  <a:pt x="11720019" y="3141752"/>
                  <a:pt x="11625752" y="4639980"/>
                </a:cubicBezTo>
                <a:cubicBezTo>
                  <a:pt x="11604464" y="4931539"/>
                  <a:pt x="11356288" y="5147488"/>
                  <a:pt x="11111802" y="5153930"/>
                </a:cubicBezTo>
                <a:cubicBezTo>
                  <a:pt x="9123889" y="4993223"/>
                  <a:pt x="4322626" y="5193597"/>
                  <a:pt x="513950" y="5153930"/>
                </a:cubicBezTo>
                <a:cubicBezTo>
                  <a:pt x="212155" y="5150305"/>
                  <a:pt x="-9019" y="4919741"/>
                  <a:pt x="0" y="4639980"/>
                </a:cubicBezTo>
                <a:cubicBezTo>
                  <a:pt x="32216" y="4041995"/>
                  <a:pt x="57206" y="1918394"/>
                  <a:pt x="0" y="513950"/>
                </a:cubicBezTo>
                <a:close/>
              </a:path>
            </a:pathLst>
          </a:custGeom>
          <a:solidFill>
            <a:srgbClr val="FFFFFF">
              <a:alpha val="80000"/>
            </a:srgb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Group 714">
            <a:extLst>
              <a:ext uri="{FF2B5EF4-FFF2-40B4-BE49-F238E27FC236}">
                <a16:creationId xmlns:a16="http://schemas.microsoft.com/office/drawing/2014/main" xmlns="" id="{3C8B9FFD-E273-A744-16BA-4A020A25EFDA}"/>
              </a:ext>
            </a:extLst>
          </p:cNvPr>
          <p:cNvGrpSpPr/>
          <p:nvPr/>
        </p:nvGrpSpPr>
        <p:grpSpPr>
          <a:xfrm>
            <a:off x="1372978" y="0"/>
            <a:ext cx="9823854" cy="1240453"/>
            <a:chOff x="4528302" y="7539485"/>
            <a:chExt cx="13664157" cy="1240453"/>
          </a:xfrm>
        </p:grpSpPr>
        <p:sp>
          <p:nvSpPr>
            <p:cNvPr id="4" name="TextBox 715">
              <a:extLst>
                <a:ext uri="{FF2B5EF4-FFF2-40B4-BE49-F238E27FC236}">
                  <a16:creationId xmlns:a16="http://schemas.microsoft.com/office/drawing/2014/main" xmlns="" id="{2FB403A5-34A3-099B-FFB3-F92636A19D15}"/>
                </a:ext>
              </a:extLst>
            </p:cNvPr>
            <p:cNvSpPr txBox="1"/>
            <p:nvPr/>
          </p:nvSpPr>
          <p:spPr>
            <a:xfrm>
              <a:off x="4528304" y="7548832"/>
              <a:ext cx="13664155" cy="123110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72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GIỌNG ĐỌC TOÀN BÀI</a:t>
              </a:r>
            </a:p>
          </p:txBody>
        </p:sp>
        <p:sp>
          <p:nvSpPr>
            <p:cNvPr id="5" name="TextBox 716">
              <a:extLst>
                <a:ext uri="{FF2B5EF4-FFF2-40B4-BE49-F238E27FC236}">
                  <a16:creationId xmlns:a16="http://schemas.microsoft.com/office/drawing/2014/main" xmlns="" id="{1814BC82-2CA4-2A7B-E5C8-614B7C483D90}"/>
                </a:ext>
              </a:extLst>
            </p:cNvPr>
            <p:cNvSpPr txBox="1"/>
            <p:nvPr/>
          </p:nvSpPr>
          <p:spPr>
            <a:xfrm>
              <a:off x="4528302" y="7539485"/>
              <a:ext cx="13664155" cy="123110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72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GIỌNG ĐỌC TOÀN BÀI</a:t>
              </a:r>
              <a:endParaRPr lang="en-US" sz="72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endParaRPr>
            </a:p>
          </p:txBody>
        </p:sp>
      </p:grpSp>
      <p:pic>
        <p:nvPicPr>
          <p:cNvPr id="8" name="Hình ảnh 7" descr="Ảnh có chứa phim hoạt hình, cười, Phim hoạt hình, minh họa&#10;&#10;Mô tả được tạo tự động">
            <a:extLst>
              <a:ext uri="{FF2B5EF4-FFF2-40B4-BE49-F238E27FC236}">
                <a16:creationId xmlns:a16="http://schemas.microsoft.com/office/drawing/2014/main" xmlns="" id="{1D513209-23B7-5052-96F0-2970BB04A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580" y="2105025"/>
            <a:ext cx="4752975" cy="4752975"/>
          </a:xfrm>
          <a:prstGeom prst="rect">
            <a:avLst/>
          </a:prstGeom>
        </p:spPr>
      </p:pic>
      <p:grpSp>
        <p:nvGrpSpPr>
          <p:cNvPr id="11" name="Nhóm 10">
            <a:extLst>
              <a:ext uri="{FF2B5EF4-FFF2-40B4-BE49-F238E27FC236}">
                <a16:creationId xmlns:a16="http://schemas.microsoft.com/office/drawing/2014/main" xmlns="" id="{49A28451-925A-A936-5980-8ACF863E6553}"/>
              </a:ext>
            </a:extLst>
          </p:cNvPr>
          <p:cNvGrpSpPr/>
          <p:nvPr/>
        </p:nvGrpSpPr>
        <p:grpSpPr>
          <a:xfrm>
            <a:off x="5616155" y="2191795"/>
            <a:ext cx="5994265" cy="3696168"/>
            <a:chOff x="290639" y="2278564"/>
            <a:chExt cx="5994265" cy="3696168"/>
          </a:xfrm>
        </p:grpSpPr>
        <p:sp>
          <p:nvSpPr>
            <p:cNvPr id="10" name="Hình chữ nhật: Góc Tròn 9">
              <a:extLst>
                <a:ext uri="{FF2B5EF4-FFF2-40B4-BE49-F238E27FC236}">
                  <a16:creationId xmlns:a16="http://schemas.microsoft.com/office/drawing/2014/main" xmlns="" id="{F523156F-B380-117E-E875-440C11E417F7}"/>
                </a:ext>
              </a:extLst>
            </p:cNvPr>
            <p:cNvSpPr/>
            <p:nvPr/>
          </p:nvSpPr>
          <p:spPr>
            <a:xfrm>
              <a:off x="290639" y="2278564"/>
              <a:ext cx="5994265" cy="3696168"/>
            </a:xfrm>
            <a:custGeom>
              <a:avLst/>
              <a:gdLst>
                <a:gd name="connsiteX0" fmla="*/ 0 w 5994265"/>
                <a:gd name="connsiteY0" fmla="*/ 616040 h 3696168"/>
                <a:gd name="connsiteX1" fmla="*/ 616040 w 5994265"/>
                <a:gd name="connsiteY1" fmla="*/ 0 h 3696168"/>
                <a:gd name="connsiteX2" fmla="*/ 5378225 w 5994265"/>
                <a:gd name="connsiteY2" fmla="*/ 0 h 3696168"/>
                <a:gd name="connsiteX3" fmla="*/ 5994265 w 5994265"/>
                <a:gd name="connsiteY3" fmla="*/ 616040 h 3696168"/>
                <a:gd name="connsiteX4" fmla="*/ 5994265 w 5994265"/>
                <a:gd name="connsiteY4" fmla="*/ 3080128 h 3696168"/>
                <a:gd name="connsiteX5" fmla="*/ 5378225 w 5994265"/>
                <a:gd name="connsiteY5" fmla="*/ 3696168 h 3696168"/>
                <a:gd name="connsiteX6" fmla="*/ 616040 w 5994265"/>
                <a:gd name="connsiteY6" fmla="*/ 3696168 h 3696168"/>
                <a:gd name="connsiteX7" fmla="*/ 0 w 5994265"/>
                <a:gd name="connsiteY7" fmla="*/ 3080128 h 3696168"/>
                <a:gd name="connsiteX8" fmla="*/ 0 w 5994265"/>
                <a:gd name="connsiteY8" fmla="*/ 616040 h 369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4265" h="3696168" fill="none" extrusionOk="0">
                  <a:moveTo>
                    <a:pt x="0" y="616040"/>
                  </a:moveTo>
                  <a:cubicBezTo>
                    <a:pt x="4651" y="276430"/>
                    <a:pt x="302122" y="-2675"/>
                    <a:pt x="616040" y="0"/>
                  </a:cubicBezTo>
                  <a:cubicBezTo>
                    <a:pt x="1576053" y="94966"/>
                    <a:pt x="3426926" y="145512"/>
                    <a:pt x="5378225" y="0"/>
                  </a:cubicBezTo>
                  <a:cubicBezTo>
                    <a:pt x="5666438" y="-7781"/>
                    <a:pt x="6005598" y="285294"/>
                    <a:pt x="5994265" y="616040"/>
                  </a:cubicBezTo>
                  <a:cubicBezTo>
                    <a:pt x="5918176" y="1202693"/>
                    <a:pt x="5847275" y="2251238"/>
                    <a:pt x="5994265" y="3080128"/>
                  </a:cubicBezTo>
                  <a:cubicBezTo>
                    <a:pt x="5989992" y="3410710"/>
                    <a:pt x="5718184" y="3642080"/>
                    <a:pt x="5378225" y="3696168"/>
                  </a:cubicBezTo>
                  <a:cubicBezTo>
                    <a:pt x="3672788" y="3726852"/>
                    <a:pt x="2788789" y="3762561"/>
                    <a:pt x="616040" y="3696168"/>
                  </a:cubicBezTo>
                  <a:cubicBezTo>
                    <a:pt x="279379" y="3705465"/>
                    <a:pt x="-27134" y="3411945"/>
                    <a:pt x="0" y="3080128"/>
                  </a:cubicBezTo>
                  <a:cubicBezTo>
                    <a:pt x="40765" y="1867854"/>
                    <a:pt x="-45825" y="1367301"/>
                    <a:pt x="0" y="616040"/>
                  </a:cubicBezTo>
                  <a:close/>
                </a:path>
                <a:path w="5994265" h="3696168" stroke="0" extrusionOk="0">
                  <a:moveTo>
                    <a:pt x="0" y="616040"/>
                  </a:moveTo>
                  <a:cubicBezTo>
                    <a:pt x="-32053" y="324116"/>
                    <a:pt x="236040" y="29549"/>
                    <a:pt x="616040" y="0"/>
                  </a:cubicBezTo>
                  <a:cubicBezTo>
                    <a:pt x="1164448" y="-109166"/>
                    <a:pt x="3249005" y="-51448"/>
                    <a:pt x="5378225" y="0"/>
                  </a:cubicBezTo>
                  <a:cubicBezTo>
                    <a:pt x="5716127" y="-46149"/>
                    <a:pt x="5970160" y="282297"/>
                    <a:pt x="5994265" y="616040"/>
                  </a:cubicBezTo>
                  <a:cubicBezTo>
                    <a:pt x="6042500" y="1106820"/>
                    <a:pt x="6160334" y="2121197"/>
                    <a:pt x="5994265" y="3080128"/>
                  </a:cubicBezTo>
                  <a:cubicBezTo>
                    <a:pt x="5987657" y="3436165"/>
                    <a:pt x="5754260" y="3709249"/>
                    <a:pt x="5378225" y="3696168"/>
                  </a:cubicBezTo>
                  <a:cubicBezTo>
                    <a:pt x="3159668" y="3649298"/>
                    <a:pt x="1553596" y="3552653"/>
                    <a:pt x="616040" y="3696168"/>
                  </a:cubicBezTo>
                  <a:cubicBezTo>
                    <a:pt x="289937" y="3717927"/>
                    <a:pt x="-9367" y="3469578"/>
                    <a:pt x="0" y="3080128"/>
                  </a:cubicBezTo>
                  <a:cubicBezTo>
                    <a:pt x="-116335" y="1873115"/>
                    <a:pt x="-156352" y="1437921"/>
                    <a:pt x="0" y="616040"/>
                  </a:cubicBezTo>
                  <a:close/>
                </a:path>
              </a:pathLst>
            </a:custGeom>
            <a:solidFill>
              <a:schemeClr val="accent4">
                <a:lumMod val="20000"/>
                <a:lumOff val="80000"/>
              </a:schemeClr>
            </a:solidFill>
            <a:ln>
              <a:solidFill>
                <a:schemeClr val="accent4"/>
              </a:solidFill>
              <a:prstDash val="dashDot"/>
              <a:extLst>
                <a:ext uri="{C807C97D-BFC1-408E-A445-0C87EB9F89A2}">
                  <ask:lineSketchStyleProps xmlns:ask="http://schemas.microsoft.com/office/drawing/2018/sketchyshapes" xmlns="" sd="422960361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ộp Văn bản 8">
              <a:extLst>
                <a:ext uri="{FF2B5EF4-FFF2-40B4-BE49-F238E27FC236}">
                  <a16:creationId xmlns:a16="http://schemas.microsoft.com/office/drawing/2014/main" xmlns="" id="{EE0FECEC-6C71-3C7E-1DBE-AAED381BC80C}"/>
                </a:ext>
              </a:extLst>
            </p:cNvPr>
            <p:cNvSpPr txBox="1"/>
            <p:nvPr/>
          </p:nvSpPr>
          <p:spPr>
            <a:xfrm>
              <a:off x="581580" y="2387710"/>
              <a:ext cx="5503625" cy="3477875"/>
            </a:xfrm>
            <a:prstGeom prst="rect">
              <a:avLst/>
            </a:prstGeom>
            <a:noFill/>
          </p:spPr>
          <p:txBody>
            <a:bodyPr wrap="square">
              <a:spAutoFit/>
            </a:bodyPr>
            <a:lstStyle/>
            <a:p>
              <a:pPr algn="just" rtl="0" latinLnBrk="0"/>
              <a:r>
                <a:rPr lang="en-US" sz="4400" b="0" i="0" dirty="0" err="1">
                  <a:solidFill>
                    <a:srgbClr val="000000"/>
                  </a:solidFill>
                  <a:effectLst/>
                </a:rPr>
                <a:t>Giọng</a:t>
              </a:r>
              <a:r>
                <a:rPr lang="en-US" sz="4400" b="0" i="0" dirty="0">
                  <a:solidFill>
                    <a:srgbClr val="000000"/>
                  </a:solidFill>
                  <a:effectLst/>
                </a:rPr>
                <a:t> </a:t>
              </a:r>
              <a:r>
                <a:rPr lang="en-US" sz="4400" b="0" i="0" dirty="0" err="1">
                  <a:solidFill>
                    <a:srgbClr val="000000"/>
                  </a:solidFill>
                  <a:effectLst/>
                </a:rPr>
                <a:t>đọc</a:t>
              </a:r>
              <a:r>
                <a:rPr lang="en-US" sz="4400" b="0" i="0" dirty="0">
                  <a:solidFill>
                    <a:srgbClr val="000000"/>
                  </a:solidFill>
                  <a:effectLst/>
                </a:rPr>
                <a:t> thong </a:t>
              </a:r>
              <a:r>
                <a:rPr lang="en-US" sz="4400" b="0" i="0" dirty="0" err="1">
                  <a:solidFill>
                    <a:srgbClr val="000000"/>
                  </a:solidFill>
                  <a:effectLst/>
                </a:rPr>
                <a:t>thả</a:t>
              </a:r>
              <a:r>
                <a:rPr lang="en-US" sz="4400" b="0" i="0" dirty="0">
                  <a:solidFill>
                    <a:srgbClr val="000000"/>
                  </a:solidFill>
                  <a:effectLst/>
                </a:rPr>
                <a:t>, </a:t>
              </a:r>
              <a:r>
                <a:rPr lang="en-US" sz="4400" b="0" i="0" dirty="0" err="1">
                  <a:solidFill>
                    <a:srgbClr val="000000"/>
                  </a:solidFill>
                  <a:effectLst/>
                </a:rPr>
                <a:t>rõ</a:t>
              </a:r>
              <a:r>
                <a:rPr lang="en-US" sz="4400" b="0" i="0" dirty="0">
                  <a:solidFill>
                    <a:srgbClr val="000000"/>
                  </a:solidFill>
                  <a:effectLst/>
                </a:rPr>
                <a:t> </a:t>
              </a:r>
              <a:r>
                <a:rPr lang="en-US" sz="4400" b="0" i="0" dirty="0" err="1">
                  <a:solidFill>
                    <a:srgbClr val="000000"/>
                  </a:solidFill>
                  <a:effectLst/>
                </a:rPr>
                <a:t>ràng</a:t>
              </a:r>
              <a:r>
                <a:rPr lang="en-US" sz="4400" b="0" i="0" dirty="0">
                  <a:solidFill>
                    <a:srgbClr val="000000"/>
                  </a:solidFill>
                  <a:effectLst/>
                </a:rPr>
                <a:t>, </a:t>
              </a:r>
              <a:r>
                <a:rPr lang="en-US" sz="4400" b="0" i="0" dirty="0" err="1">
                  <a:solidFill>
                    <a:srgbClr val="000000"/>
                  </a:solidFill>
                  <a:effectLst/>
                </a:rPr>
                <a:t>rành</a:t>
              </a:r>
              <a:r>
                <a:rPr lang="en-US" sz="4400" b="0" i="0" dirty="0">
                  <a:solidFill>
                    <a:srgbClr val="000000"/>
                  </a:solidFill>
                  <a:effectLst/>
                </a:rPr>
                <a:t> </a:t>
              </a:r>
              <a:r>
                <a:rPr lang="en-US" sz="4400" b="0" i="0" dirty="0" err="1">
                  <a:solidFill>
                    <a:srgbClr val="000000"/>
                  </a:solidFill>
                  <a:effectLst/>
                </a:rPr>
                <a:t>mạch</a:t>
              </a:r>
              <a:r>
                <a:rPr lang="en-US" sz="4400" b="0" i="0" dirty="0">
                  <a:solidFill>
                    <a:srgbClr val="000000"/>
                  </a:solidFill>
                  <a:effectLst/>
                </a:rPr>
                <a:t>; </a:t>
              </a:r>
              <a:r>
                <a:rPr lang="en-US" sz="4400" b="0" i="0" dirty="0" err="1">
                  <a:solidFill>
                    <a:srgbClr val="000000"/>
                  </a:solidFill>
                  <a:effectLst/>
                </a:rPr>
                <a:t>nhấn</a:t>
              </a:r>
              <a:r>
                <a:rPr lang="en-US" sz="4400" b="0" i="0" dirty="0">
                  <a:solidFill>
                    <a:srgbClr val="000000"/>
                  </a:solidFill>
                  <a:effectLst/>
                </a:rPr>
                <a:t> </a:t>
              </a:r>
              <a:r>
                <a:rPr lang="en-US" sz="4400" b="0" i="0" dirty="0" err="1">
                  <a:solidFill>
                    <a:srgbClr val="000000"/>
                  </a:solidFill>
                  <a:effectLst/>
                </a:rPr>
                <a:t>giọng</a:t>
              </a:r>
              <a:r>
                <a:rPr lang="en-US" sz="4400" b="0" i="0" dirty="0">
                  <a:solidFill>
                    <a:srgbClr val="000000"/>
                  </a:solidFill>
                  <a:effectLst/>
                </a:rPr>
                <a:t> ở </a:t>
              </a:r>
              <a:r>
                <a:rPr lang="en-US" sz="4400" b="0" i="0" dirty="0" err="1">
                  <a:solidFill>
                    <a:srgbClr val="000000"/>
                  </a:solidFill>
                  <a:effectLst/>
                </a:rPr>
                <a:t>những</a:t>
              </a:r>
              <a:r>
                <a:rPr lang="en-US" sz="4400" b="0" i="0" dirty="0">
                  <a:solidFill>
                    <a:srgbClr val="000000"/>
                  </a:solidFill>
                  <a:effectLst/>
                </a:rPr>
                <a:t> </a:t>
              </a:r>
              <a:r>
                <a:rPr lang="en-US" sz="4400" b="0" i="0" dirty="0" err="1">
                  <a:solidFill>
                    <a:srgbClr val="000000"/>
                  </a:solidFill>
                  <a:effectLst/>
                </a:rPr>
                <a:t>từ</a:t>
              </a:r>
              <a:r>
                <a:rPr lang="en-US" sz="4400" b="0" i="0" dirty="0">
                  <a:solidFill>
                    <a:srgbClr val="000000"/>
                  </a:solidFill>
                  <a:effectLst/>
                </a:rPr>
                <a:t> </a:t>
              </a:r>
              <a:r>
                <a:rPr lang="en-US" sz="4400" b="0" i="0" dirty="0" err="1">
                  <a:solidFill>
                    <a:srgbClr val="000000"/>
                  </a:solidFill>
                  <a:effectLst/>
                </a:rPr>
                <a:t>ngữ</a:t>
              </a:r>
              <a:r>
                <a:rPr lang="en-US" sz="4400" dirty="0">
                  <a:solidFill>
                    <a:srgbClr val="000000"/>
                  </a:solidFill>
                </a:rPr>
                <a:t> </a:t>
              </a:r>
              <a:r>
                <a:rPr lang="en-US" sz="4400" dirty="0" err="1">
                  <a:solidFill>
                    <a:srgbClr val="000000"/>
                  </a:solidFill>
                </a:rPr>
                <a:t>miêu</a:t>
              </a:r>
              <a:r>
                <a:rPr lang="en-US" sz="4400" dirty="0">
                  <a:solidFill>
                    <a:srgbClr val="000000"/>
                  </a:solidFill>
                </a:rPr>
                <a:t> </a:t>
              </a:r>
              <a:r>
                <a:rPr lang="en-US" sz="4400" dirty="0" err="1">
                  <a:solidFill>
                    <a:srgbClr val="000000"/>
                  </a:solidFill>
                </a:rPr>
                <a:t>tả</a:t>
              </a:r>
              <a:r>
                <a:rPr lang="en-US" sz="4400" dirty="0">
                  <a:solidFill>
                    <a:srgbClr val="000000"/>
                  </a:solidFill>
                </a:rPr>
                <a:t> </a:t>
              </a:r>
              <a:r>
                <a:rPr lang="en-US" sz="4400" dirty="0" err="1">
                  <a:solidFill>
                    <a:srgbClr val="000000"/>
                  </a:solidFill>
                </a:rPr>
                <a:t>đặc</a:t>
              </a:r>
              <a:r>
                <a:rPr lang="en-US" sz="4400" dirty="0">
                  <a:solidFill>
                    <a:srgbClr val="000000"/>
                  </a:solidFill>
                </a:rPr>
                <a:t> </a:t>
              </a:r>
              <a:r>
                <a:rPr lang="en-US" sz="4400" dirty="0" err="1">
                  <a:solidFill>
                    <a:srgbClr val="000000"/>
                  </a:solidFill>
                </a:rPr>
                <a:t>điểm</a:t>
              </a:r>
              <a:r>
                <a:rPr lang="en-US" sz="4400" dirty="0">
                  <a:solidFill>
                    <a:srgbClr val="000000"/>
                  </a:solidFill>
                </a:rPr>
                <a:t> </a:t>
              </a:r>
              <a:r>
                <a:rPr lang="en-US" sz="4400" dirty="0" err="1">
                  <a:solidFill>
                    <a:srgbClr val="000000"/>
                  </a:solidFill>
                </a:rPr>
                <a:t>nổi</a:t>
              </a:r>
              <a:r>
                <a:rPr lang="en-US" sz="4400" dirty="0">
                  <a:solidFill>
                    <a:srgbClr val="000000"/>
                  </a:solidFill>
                </a:rPr>
                <a:t> </a:t>
              </a:r>
              <a:r>
                <a:rPr lang="en-US" sz="4400" dirty="0" err="1">
                  <a:solidFill>
                    <a:srgbClr val="000000"/>
                  </a:solidFill>
                </a:rPr>
                <a:t>bật</a:t>
              </a:r>
              <a:r>
                <a:rPr lang="en-US" sz="4400" dirty="0">
                  <a:solidFill>
                    <a:srgbClr val="000000"/>
                  </a:solidFill>
                </a:rPr>
                <a:t> </a:t>
              </a:r>
              <a:r>
                <a:rPr lang="en-US" sz="4400" dirty="0" err="1">
                  <a:solidFill>
                    <a:srgbClr val="000000"/>
                  </a:solidFill>
                </a:rPr>
                <a:t>của</a:t>
              </a:r>
              <a:r>
                <a:rPr lang="en-US" sz="4400" dirty="0">
                  <a:solidFill>
                    <a:srgbClr val="000000"/>
                  </a:solidFill>
                </a:rPr>
                <a:t> </a:t>
              </a:r>
              <a:r>
                <a:rPr lang="en-US" sz="4400" dirty="0" err="1">
                  <a:solidFill>
                    <a:srgbClr val="000000"/>
                  </a:solidFill>
                </a:rPr>
                <a:t>đê</a:t>
              </a:r>
              <a:r>
                <a:rPr lang="en-US" sz="4400" dirty="0">
                  <a:solidFill>
                    <a:srgbClr val="000000"/>
                  </a:solidFill>
                </a:rPr>
                <a:t> </a:t>
              </a:r>
              <a:r>
                <a:rPr lang="en-US" sz="4400" dirty="0" err="1">
                  <a:solidFill>
                    <a:srgbClr val="000000"/>
                  </a:solidFill>
                </a:rPr>
                <a:t>biển</a:t>
              </a:r>
              <a:r>
                <a:rPr lang="en-US" sz="4400" dirty="0">
                  <a:solidFill>
                    <a:srgbClr val="000000"/>
                  </a:solidFill>
                </a:rPr>
                <a:t>.</a:t>
              </a:r>
              <a:endParaRPr lang="vi-VN" sz="4400" b="0" i="0" dirty="0">
                <a:solidFill>
                  <a:srgbClr val="000000"/>
                </a:solidFill>
                <a:effectLst/>
              </a:endParaRPr>
            </a:p>
          </p:txBody>
        </p:sp>
      </p:grpSp>
    </p:spTree>
    <p:extLst>
      <p:ext uri="{BB962C8B-B14F-4D97-AF65-F5344CB8AC3E}">
        <p14:creationId xmlns:p14="http://schemas.microsoft.com/office/powerpoint/2010/main" val="187837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1">
            <a:extLst>
              <a:ext uri="{FF2B5EF4-FFF2-40B4-BE49-F238E27FC236}">
                <a16:creationId xmlns:a16="http://schemas.microsoft.com/office/drawing/2014/main" xmlns="" id="{109459F0-4CD1-37D8-FF38-17BC00D7EAB8}"/>
              </a:ext>
            </a:extLst>
          </p:cNvPr>
          <p:cNvSpPr/>
          <p:nvPr/>
        </p:nvSpPr>
        <p:spPr>
          <a:xfrm>
            <a:off x="435679" y="1414850"/>
            <a:ext cx="11625752" cy="5153930"/>
          </a:xfrm>
          <a:custGeom>
            <a:avLst/>
            <a:gdLst>
              <a:gd name="connsiteX0" fmla="*/ 0 w 11625752"/>
              <a:gd name="connsiteY0" fmla="*/ 513950 h 5153930"/>
              <a:gd name="connsiteX1" fmla="*/ 513950 w 11625752"/>
              <a:gd name="connsiteY1" fmla="*/ 0 h 5153930"/>
              <a:gd name="connsiteX2" fmla="*/ 11111802 w 11625752"/>
              <a:gd name="connsiteY2" fmla="*/ 0 h 5153930"/>
              <a:gd name="connsiteX3" fmla="*/ 11625752 w 11625752"/>
              <a:gd name="connsiteY3" fmla="*/ 513950 h 5153930"/>
              <a:gd name="connsiteX4" fmla="*/ 11625752 w 11625752"/>
              <a:gd name="connsiteY4" fmla="*/ 4639980 h 5153930"/>
              <a:gd name="connsiteX5" fmla="*/ 11111802 w 11625752"/>
              <a:gd name="connsiteY5" fmla="*/ 5153930 h 5153930"/>
              <a:gd name="connsiteX6" fmla="*/ 513950 w 11625752"/>
              <a:gd name="connsiteY6" fmla="*/ 5153930 h 5153930"/>
              <a:gd name="connsiteX7" fmla="*/ 0 w 11625752"/>
              <a:gd name="connsiteY7" fmla="*/ 4639980 h 5153930"/>
              <a:gd name="connsiteX8" fmla="*/ 0 w 11625752"/>
              <a:gd name="connsiteY8" fmla="*/ 513950 h 515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5752" h="5153930" fill="none" extrusionOk="0">
                <a:moveTo>
                  <a:pt x="0" y="513950"/>
                </a:moveTo>
                <a:cubicBezTo>
                  <a:pt x="1448" y="269304"/>
                  <a:pt x="256226" y="43842"/>
                  <a:pt x="513950" y="0"/>
                </a:cubicBezTo>
                <a:cubicBezTo>
                  <a:pt x="4871243" y="72427"/>
                  <a:pt x="6851924" y="61419"/>
                  <a:pt x="11111802" y="0"/>
                </a:cubicBezTo>
                <a:cubicBezTo>
                  <a:pt x="11390938" y="-32432"/>
                  <a:pt x="11589345" y="219091"/>
                  <a:pt x="11625752" y="513950"/>
                </a:cubicBezTo>
                <a:cubicBezTo>
                  <a:pt x="11726628" y="2019183"/>
                  <a:pt x="11518439" y="4001504"/>
                  <a:pt x="11625752" y="4639980"/>
                </a:cubicBezTo>
                <a:cubicBezTo>
                  <a:pt x="11630229" y="4901107"/>
                  <a:pt x="11369281" y="5124371"/>
                  <a:pt x="11111802" y="5153930"/>
                </a:cubicBezTo>
                <a:cubicBezTo>
                  <a:pt x="7943042" y="5183757"/>
                  <a:pt x="5644850" y="5074624"/>
                  <a:pt x="513950" y="5153930"/>
                </a:cubicBezTo>
                <a:cubicBezTo>
                  <a:pt x="249186" y="5151773"/>
                  <a:pt x="-28741" y="4929510"/>
                  <a:pt x="0" y="4639980"/>
                </a:cubicBezTo>
                <a:cubicBezTo>
                  <a:pt x="50037" y="2864606"/>
                  <a:pt x="770" y="1163280"/>
                  <a:pt x="0" y="513950"/>
                </a:cubicBezTo>
                <a:close/>
              </a:path>
              <a:path w="11625752" h="5153930" stroke="0" extrusionOk="0">
                <a:moveTo>
                  <a:pt x="0" y="513950"/>
                </a:moveTo>
                <a:cubicBezTo>
                  <a:pt x="35740" y="239845"/>
                  <a:pt x="247311" y="35852"/>
                  <a:pt x="513950" y="0"/>
                </a:cubicBezTo>
                <a:cubicBezTo>
                  <a:pt x="3392316" y="123000"/>
                  <a:pt x="7559775" y="-96860"/>
                  <a:pt x="11111802" y="0"/>
                </a:cubicBezTo>
                <a:cubicBezTo>
                  <a:pt x="11382745" y="-9835"/>
                  <a:pt x="11638291" y="204824"/>
                  <a:pt x="11625752" y="513950"/>
                </a:cubicBezTo>
                <a:cubicBezTo>
                  <a:pt x="11628925" y="1429074"/>
                  <a:pt x="11720019" y="3141752"/>
                  <a:pt x="11625752" y="4639980"/>
                </a:cubicBezTo>
                <a:cubicBezTo>
                  <a:pt x="11604464" y="4931539"/>
                  <a:pt x="11356288" y="5147488"/>
                  <a:pt x="11111802" y="5153930"/>
                </a:cubicBezTo>
                <a:cubicBezTo>
                  <a:pt x="9123889" y="4993223"/>
                  <a:pt x="4322626" y="5193597"/>
                  <a:pt x="513950" y="5153930"/>
                </a:cubicBezTo>
                <a:cubicBezTo>
                  <a:pt x="212155" y="5150305"/>
                  <a:pt x="-9019" y="4919741"/>
                  <a:pt x="0" y="4639980"/>
                </a:cubicBezTo>
                <a:cubicBezTo>
                  <a:pt x="32216" y="4041995"/>
                  <a:pt x="57206" y="1918394"/>
                  <a:pt x="0" y="513950"/>
                </a:cubicBezTo>
                <a:close/>
              </a:path>
            </a:pathLst>
          </a:custGeom>
          <a:solidFill>
            <a:srgbClr val="FFFFFF">
              <a:alpha val="80000"/>
            </a:srgb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2" name="Nhóm 11">
            <a:extLst>
              <a:ext uri="{FF2B5EF4-FFF2-40B4-BE49-F238E27FC236}">
                <a16:creationId xmlns:a16="http://schemas.microsoft.com/office/drawing/2014/main" xmlns="" id="{859748BA-947D-22AD-5C4B-FA8EB76517B6}"/>
              </a:ext>
            </a:extLst>
          </p:cNvPr>
          <p:cNvGrpSpPr/>
          <p:nvPr/>
        </p:nvGrpSpPr>
        <p:grpSpPr>
          <a:xfrm>
            <a:off x="781284" y="2051455"/>
            <a:ext cx="9812764" cy="789824"/>
            <a:chOff x="2131360" y="1697037"/>
            <a:chExt cx="8359730" cy="301141"/>
          </a:xfrm>
          <a:solidFill>
            <a:srgbClr val="FFFF7D"/>
          </a:solidFill>
        </p:grpSpPr>
        <p:sp>
          <p:nvSpPr>
            <p:cNvPr id="13" name="Hình chữ nhật: Góc Tròn 12">
              <a:extLst>
                <a:ext uri="{FF2B5EF4-FFF2-40B4-BE49-F238E27FC236}">
                  <a16:creationId xmlns:a16="http://schemas.microsoft.com/office/drawing/2014/main" xmlns="" id="{1546EFBB-59E3-A3E9-CEB2-F8401C2F056F}"/>
                </a:ext>
              </a:extLst>
            </p:cNvPr>
            <p:cNvSpPr/>
            <p:nvPr/>
          </p:nvSpPr>
          <p:spPr>
            <a:xfrm>
              <a:off x="2131360" y="1697037"/>
              <a:ext cx="6071489" cy="3011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Hộp Văn bản 13">
              <a:extLst>
                <a:ext uri="{FF2B5EF4-FFF2-40B4-BE49-F238E27FC236}">
                  <a16:creationId xmlns:a16="http://schemas.microsoft.com/office/drawing/2014/main" xmlns="" id="{B2B9813F-DA39-F1F0-067C-521328FB1CAA}"/>
                </a:ext>
              </a:extLst>
            </p:cNvPr>
            <p:cNvSpPr txBox="1"/>
            <p:nvPr/>
          </p:nvSpPr>
          <p:spPr>
            <a:xfrm>
              <a:off x="2194332" y="1743818"/>
              <a:ext cx="8296758" cy="222961"/>
            </a:xfrm>
            <a:prstGeom prst="rect">
              <a:avLst/>
            </a:prstGeom>
            <a:noFill/>
          </p:spPr>
          <p:txBody>
            <a:bodyPr wrap="square" rtlCol="0">
              <a:spAutoFit/>
            </a:bodyPr>
            <a:lstStyle/>
            <a:p>
              <a:r>
                <a:rPr lang="en-US" sz="3200" b="1" dirty="0" err="1">
                  <a:latin typeface="+mn-lt"/>
                </a:rPr>
                <a:t>Đoạn</a:t>
              </a:r>
              <a:r>
                <a:rPr lang="en-US" sz="3200" b="1" dirty="0">
                  <a:latin typeface="+mn-lt"/>
                </a:rPr>
                <a:t> 1: </a:t>
              </a:r>
              <a:r>
                <a:rPr lang="en-US" sz="3200" dirty="0" err="1">
                  <a:latin typeface="+mn-lt"/>
                </a:rPr>
                <a:t>Từ</a:t>
              </a:r>
              <a:r>
                <a:rPr lang="en-US" sz="3200" dirty="0">
                  <a:latin typeface="+mn-lt"/>
                </a:rPr>
                <a:t> </a:t>
              </a:r>
              <a:r>
                <a:rPr lang="en-US" sz="3200" dirty="0" err="1">
                  <a:latin typeface="+mn-lt"/>
                </a:rPr>
                <a:t>đầu</a:t>
              </a:r>
              <a:r>
                <a:rPr lang="en-US" sz="3200" dirty="0">
                  <a:latin typeface="+mn-lt"/>
                </a:rPr>
                <a:t> </a:t>
              </a:r>
              <a:r>
                <a:rPr lang="en-US" sz="3200" dirty="0" err="1">
                  <a:latin typeface="+mn-lt"/>
                </a:rPr>
                <a:t>đến</a:t>
              </a:r>
              <a:r>
                <a:rPr lang="en-US" sz="3200" dirty="0">
                  <a:latin typeface="+mn-lt"/>
                </a:rPr>
                <a:t> “</a:t>
              </a:r>
              <a:r>
                <a:rPr lang="en-US" sz="3200" dirty="0" err="1">
                  <a:latin typeface="+mn-lt"/>
                </a:rPr>
                <a:t>đập</a:t>
              </a:r>
              <a:r>
                <a:rPr lang="en-US" sz="3200" dirty="0">
                  <a:latin typeface="+mn-lt"/>
                </a:rPr>
                <a:t> </a:t>
              </a:r>
              <a:r>
                <a:rPr lang="en-US" sz="3200" dirty="0" err="1">
                  <a:latin typeface="+mn-lt"/>
                </a:rPr>
                <a:t>nước</a:t>
              </a:r>
              <a:r>
                <a:rPr lang="en-US" sz="3200" dirty="0">
                  <a:latin typeface="+mn-lt"/>
                </a:rPr>
                <a:t> di </a:t>
              </a:r>
              <a:r>
                <a:rPr lang="en-US" sz="3200" dirty="0" err="1">
                  <a:latin typeface="+mn-lt"/>
                </a:rPr>
                <a:t>động</a:t>
              </a:r>
              <a:r>
                <a:rPr lang="en-US" sz="3200" dirty="0">
                  <a:latin typeface="+mn-lt"/>
                </a:rPr>
                <a:t>”.</a:t>
              </a:r>
            </a:p>
          </p:txBody>
        </p:sp>
      </p:grpSp>
      <p:grpSp>
        <p:nvGrpSpPr>
          <p:cNvPr id="18" name="Nhóm 17">
            <a:extLst>
              <a:ext uri="{FF2B5EF4-FFF2-40B4-BE49-F238E27FC236}">
                <a16:creationId xmlns:a16="http://schemas.microsoft.com/office/drawing/2014/main" xmlns="" id="{27C6EA53-E9AB-8F27-7EC4-83483F67B79B}"/>
              </a:ext>
            </a:extLst>
          </p:cNvPr>
          <p:cNvGrpSpPr/>
          <p:nvPr/>
        </p:nvGrpSpPr>
        <p:grpSpPr>
          <a:xfrm>
            <a:off x="781284" y="3072578"/>
            <a:ext cx="9812764" cy="789824"/>
            <a:chOff x="2131360" y="1697037"/>
            <a:chExt cx="8359730" cy="301141"/>
          </a:xfrm>
          <a:solidFill>
            <a:srgbClr val="FFFF7D"/>
          </a:solidFill>
        </p:grpSpPr>
        <p:sp>
          <p:nvSpPr>
            <p:cNvPr id="19" name="Hình chữ nhật: Góc Tròn 18">
              <a:extLst>
                <a:ext uri="{FF2B5EF4-FFF2-40B4-BE49-F238E27FC236}">
                  <a16:creationId xmlns:a16="http://schemas.microsoft.com/office/drawing/2014/main" xmlns="" id="{7D9F00B6-3D80-FE0D-9C2C-EA2A2CBCACEC}"/>
                </a:ext>
              </a:extLst>
            </p:cNvPr>
            <p:cNvSpPr/>
            <p:nvPr/>
          </p:nvSpPr>
          <p:spPr>
            <a:xfrm>
              <a:off x="2131360" y="1697037"/>
              <a:ext cx="3450799" cy="3011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0" name="Hộp Văn bản 19">
              <a:extLst>
                <a:ext uri="{FF2B5EF4-FFF2-40B4-BE49-F238E27FC236}">
                  <a16:creationId xmlns:a16="http://schemas.microsoft.com/office/drawing/2014/main" xmlns="" id="{48299B95-6A5E-45E3-4389-6788F19A30E9}"/>
                </a:ext>
              </a:extLst>
            </p:cNvPr>
            <p:cNvSpPr txBox="1"/>
            <p:nvPr/>
          </p:nvSpPr>
          <p:spPr>
            <a:xfrm>
              <a:off x="2194332" y="1743818"/>
              <a:ext cx="8296758" cy="222961"/>
            </a:xfrm>
            <a:prstGeom prst="rect">
              <a:avLst/>
            </a:prstGeom>
            <a:noFill/>
          </p:spPr>
          <p:txBody>
            <a:bodyPr wrap="square" rtlCol="0">
              <a:spAutoFit/>
            </a:bodyPr>
            <a:lstStyle/>
            <a:p>
              <a:r>
                <a:rPr lang="en-US" sz="3200" b="1" dirty="0" err="1">
                  <a:latin typeface="+mn-lt"/>
                </a:rPr>
                <a:t>Đoạn</a:t>
              </a:r>
              <a:r>
                <a:rPr lang="en-US" sz="3200" b="1" dirty="0">
                  <a:latin typeface="+mn-lt"/>
                </a:rPr>
                <a:t> 2: </a:t>
              </a:r>
              <a:r>
                <a:rPr lang="en-US" sz="3200" dirty="0" err="1">
                  <a:latin typeface="+mn-lt"/>
                </a:rPr>
                <a:t>Còn</a:t>
              </a:r>
              <a:r>
                <a:rPr lang="en-US" sz="3200" dirty="0">
                  <a:latin typeface="+mn-lt"/>
                </a:rPr>
                <a:t> </a:t>
              </a:r>
              <a:r>
                <a:rPr lang="en-US" sz="3200" dirty="0" err="1">
                  <a:latin typeface="+mn-lt"/>
                </a:rPr>
                <a:t>lại</a:t>
              </a:r>
              <a:r>
                <a:rPr lang="en-US" sz="3200" dirty="0">
                  <a:latin typeface="+mn-lt"/>
                </a:rPr>
                <a:t>.</a:t>
              </a:r>
            </a:p>
          </p:txBody>
        </p:sp>
      </p:grpSp>
      <p:grpSp>
        <p:nvGrpSpPr>
          <p:cNvPr id="24" name="Nhóm 23">
            <a:extLst>
              <a:ext uri="{FF2B5EF4-FFF2-40B4-BE49-F238E27FC236}">
                <a16:creationId xmlns:a16="http://schemas.microsoft.com/office/drawing/2014/main" xmlns="" id="{4DC6BCEB-0EF5-E1F5-3799-26FC1EA7D9A5}"/>
              </a:ext>
            </a:extLst>
          </p:cNvPr>
          <p:cNvGrpSpPr/>
          <p:nvPr/>
        </p:nvGrpSpPr>
        <p:grpSpPr>
          <a:xfrm>
            <a:off x="4522848" y="3390900"/>
            <a:ext cx="4475308" cy="3038492"/>
            <a:chOff x="7959093" y="3870041"/>
            <a:chExt cx="4475308" cy="3038492"/>
          </a:xfrm>
        </p:grpSpPr>
        <p:sp>
          <p:nvSpPr>
            <p:cNvPr id="23" name="Hình Bầu dục 22">
              <a:extLst>
                <a:ext uri="{FF2B5EF4-FFF2-40B4-BE49-F238E27FC236}">
                  <a16:creationId xmlns:a16="http://schemas.microsoft.com/office/drawing/2014/main" xmlns="" id="{8953A9BD-9328-13E2-3EAE-6C6CF0488DFC}"/>
                </a:ext>
              </a:extLst>
            </p:cNvPr>
            <p:cNvSpPr/>
            <p:nvPr/>
          </p:nvSpPr>
          <p:spPr>
            <a:xfrm>
              <a:off x="7959093" y="4133607"/>
              <a:ext cx="4305300" cy="2774926"/>
            </a:xfrm>
            <a:prstGeom prst="ellipse">
              <a:avLst/>
            </a:prstGeom>
            <a:ln>
              <a:solidFill>
                <a:srgbClr val="7030A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Hình ảnh 4" descr="Ảnh có chứa Tác phẩm nghệ thuật của trẻ con, phim hoạt hình, tác phẩm nghệ thuật, minh họa&#10;&#10;Mô tả được tạo tự động với mức tin cậy trung bình">
              <a:extLst>
                <a:ext uri="{FF2B5EF4-FFF2-40B4-BE49-F238E27FC236}">
                  <a16:creationId xmlns:a16="http://schemas.microsoft.com/office/drawing/2014/main" xmlns="" id="{AFB2E552-8E85-935C-8388-F717F3172E7E}"/>
                </a:ext>
              </a:extLst>
            </p:cNvPr>
            <p:cNvPicPr>
              <a:picLocks noChangeAspect="1"/>
            </p:cNvPicPr>
            <p:nvPr/>
          </p:nvPicPr>
          <p:blipFill rotWithShape="1">
            <a:blip r:embed="rId2"/>
            <a:srcRect t="19627" b="20600"/>
            <a:stretch/>
          </p:blipFill>
          <p:spPr>
            <a:xfrm>
              <a:off x="8134203" y="3870041"/>
              <a:ext cx="4300198" cy="2730563"/>
            </a:xfrm>
            <a:prstGeom prst="wedgeEllipseCallout">
              <a:avLst/>
            </a:prstGeom>
          </p:spPr>
        </p:pic>
      </p:grpSp>
      <p:sp>
        <p:nvSpPr>
          <p:cNvPr id="8" name="Hộp Văn bản 7">
            <a:extLst>
              <a:ext uri="{FF2B5EF4-FFF2-40B4-BE49-F238E27FC236}">
                <a16:creationId xmlns:a16="http://schemas.microsoft.com/office/drawing/2014/main" xmlns="" id="{24C2A4DF-A9E8-C774-1466-24DD141F8AE9}"/>
              </a:ext>
            </a:extLst>
          </p:cNvPr>
          <p:cNvSpPr txBox="1"/>
          <p:nvPr/>
        </p:nvSpPr>
        <p:spPr>
          <a:xfrm>
            <a:off x="8097593" y="1484658"/>
            <a:ext cx="3721920" cy="2207240"/>
          </a:xfrm>
          <a:prstGeom prst="wedgeEllipseCallout">
            <a:avLst>
              <a:gd name="adj1" fmla="val -33551"/>
              <a:gd name="adj2" fmla="val 73370"/>
            </a:avLst>
          </a:prstGeom>
          <a:solidFill>
            <a:srgbClr val="E8EEF8"/>
          </a:solidFill>
          <a:ln>
            <a:solidFill>
              <a:srgbClr val="7030A0"/>
            </a:solidFill>
          </a:ln>
        </p:spPr>
        <p:txBody>
          <a:bodyPr wrap="square" rtlCol="0">
            <a:spAutoFit/>
          </a:bodyPr>
          <a:lstStyle/>
          <a:p>
            <a:pPr algn="just"/>
            <a:r>
              <a:rPr lang="en-US" sz="3200" dirty="0" err="1">
                <a:latin typeface="+mn-lt"/>
              </a:rPr>
              <a:t>Bài</a:t>
            </a:r>
            <a:r>
              <a:rPr lang="en-US" sz="3200" dirty="0">
                <a:latin typeface="+mn-lt"/>
              </a:rPr>
              <a:t> </a:t>
            </a:r>
            <a:r>
              <a:rPr lang="en-US" sz="3200" dirty="0" err="1">
                <a:latin typeface="+mn-lt"/>
              </a:rPr>
              <a:t>tập</a:t>
            </a:r>
            <a:r>
              <a:rPr lang="en-US" sz="3200" dirty="0">
                <a:latin typeface="+mn-lt"/>
              </a:rPr>
              <a:t> </a:t>
            </a:r>
            <a:r>
              <a:rPr lang="en-US" sz="3200" dirty="0" err="1">
                <a:latin typeface="+mn-lt"/>
              </a:rPr>
              <a:t>đọc</a:t>
            </a:r>
            <a:r>
              <a:rPr lang="en-US" sz="3200" dirty="0">
                <a:latin typeface="+mn-lt"/>
              </a:rPr>
              <a:t> </a:t>
            </a:r>
            <a:r>
              <a:rPr lang="en-US" sz="3200" dirty="0" err="1">
                <a:latin typeface="+mn-lt"/>
              </a:rPr>
              <a:t>được</a:t>
            </a:r>
            <a:r>
              <a:rPr lang="en-US" sz="3200" dirty="0">
                <a:latin typeface="+mn-lt"/>
              </a:rPr>
              <a:t> chia </a:t>
            </a:r>
            <a:r>
              <a:rPr lang="en-US" sz="3200" dirty="0" err="1">
                <a:latin typeface="+mn-lt"/>
              </a:rPr>
              <a:t>làm</a:t>
            </a:r>
            <a:r>
              <a:rPr lang="en-US" sz="3200" dirty="0">
                <a:latin typeface="+mn-lt"/>
              </a:rPr>
              <a:t> </a:t>
            </a:r>
            <a:r>
              <a:rPr lang="en-US" sz="3200" dirty="0" err="1">
                <a:latin typeface="+mn-lt"/>
              </a:rPr>
              <a:t>mấy</a:t>
            </a:r>
            <a:r>
              <a:rPr lang="en-US" sz="3200" dirty="0">
                <a:latin typeface="+mn-lt"/>
              </a:rPr>
              <a:t> </a:t>
            </a:r>
            <a:r>
              <a:rPr lang="en-US" sz="3200" dirty="0" err="1">
                <a:latin typeface="+mn-lt"/>
              </a:rPr>
              <a:t>đoạn</a:t>
            </a:r>
            <a:r>
              <a:rPr lang="en-US" sz="3200" dirty="0">
                <a:latin typeface="+mn-lt"/>
              </a:rPr>
              <a:t>?</a:t>
            </a:r>
          </a:p>
        </p:txBody>
      </p:sp>
      <p:grpSp>
        <p:nvGrpSpPr>
          <p:cNvPr id="25" name="Group 714">
            <a:extLst>
              <a:ext uri="{FF2B5EF4-FFF2-40B4-BE49-F238E27FC236}">
                <a16:creationId xmlns:a16="http://schemas.microsoft.com/office/drawing/2014/main" xmlns="" id="{27EF11E9-B45C-16F4-0E24-393B5B261C68}"/>
              </a:ext>
            </a:extLst>
          </p:cNvPr>
          <p:cNvGrpSpPr/>
          <p:nvPr/>
        </p:nvGrpSpPr>
        <p:grpSpPr>
          <a:xfrm>
            <a:off x="1372979" y="9347"/>
            <a:ext cx="9845158" cy="1254117"/>
            <a:chOff x="4528304" y="7548832"/>
            <a:chExt cx="13693789" cy="1254117"/>
          </a:xfrm>
        </p:grpSpPr>
        <p:sp>
          <p:nvSpPr>
            <p:cNvPr id="26" name="TextBox 715">
              <a:extLst>
                <a:ext uri="{FF2B5EF4-FFF2-40B4-BE49-F238E27FC236}">
                  <a16:creationId xmlns:a16="http://schemas.microsoft.com/office/drawing/2014/main" xmlns="" id="{84E18721-6EE9-2A3F-4A45-F51A4435E447}"/>
                </a:ext>
              </a:extLst>
            </p:cNvPr>
            <p:cNvSpPr txBox="1"/>
            <p:nvPr/>
          </p:nvSpPr>
          <p:spPr>
            <a:xfrm>
              <a:off x="4528304" y="7548832"/>
              <a:ext cx="13664155" cy="123110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7200" b="1"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CHIA ĐOẠN</a:t>
              </a:r>
            </a:p>
          </p:txBody>
        </p:sp>
        <p:sp>
          <p:nvSpPr>
            <p:cNvPr id="27" name="TextBox 716">
              <a:extLst>
                <a:ext uri="{FF2B5EF4-FFF2-40B4-BE49-F238E27FC236}">
                  <a16:creationId xmlns:a16="http://schemas.microsoft.com/office/drawing/2014/main" xmlns="" id="{05A442A3-3757-E811-9C69-72B6BC53C10D}"/>
                </a:ext>
              </a:extLst>
            </p:cNvPr>
            <p:cNvSpPr txBox="1"/>
            <p:nvPr/>
          </p:nvSpPr>
          <p:spPr>
            <a:xfrm>
              <a:off x="4557937" y="7571843"/>
              <a:ext cx="13664156" cy="123110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7200" b="1"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mj-lt"/>
                </a:rPr>
                <a:t>CHIA ĐOẠN</a:t>
              </a:r>
              <a:endParaRPr lang="en-US" sz="7200" b="1" dirty="0">
                <a:ln w="28575">
                  <a:solidFill>
                    <a:srgbClr val="002060"/>
                  </a:solidFill>
                  <a:prstDash val="solid"/>
                </a:ln>
                <a:solidFill>
                  <a:srgbClr val="CCFF33"/>
                </a:solidFill>
                <a:effectLst>
                  <a:outerShdw blurRad="12700" dist="38100" dir="2700000" algn="tl" rotWithShape="0">
                    <a:schemeClr val="accent5">
                      <a:lumMod val="60000"/>
                      <a:lumOff val="40000"/>
                    </a:schemeClr>
                  </a:outerShdw>
                </a:effectLst>
                <a:latin typeface="+mj-lt"/>
              </a:endParaRPr>
            </a:p>
          </p:txBody>
        </p:sp>
      </p:grpSp>
    </p:spTree>
    <p:extLst>
      <p:ext uri="{BB962C8B-B14F-4D97-AF65-F5344CB8AC3E}">
        <p14:creationId xmlns:p14="http://schemas.microsoft.com/office/powerpoint/2010/main" val="405375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25"/>
                                        </p:tgtEl>
                                        <p:attrNameLst>
                                          <p:attrName>r</p:attrName>
                                        </p:attrNameLst>
                                      </p:cBhvr>
                                    </p:animRot>
                                    <p:animRot by="-240000">
                                      <p:cBhvr>
                                        <p:cTn id="12" dur="200" fill="hold">
                                          <p:stCondLst>
                                            <p:cond delay="200"/>
                                          </p:stCondLst>
                                        </p:cTn>
                                        <p:tgtEl>
                                          <p:spTgt spid="25"/>
                                        </p:tgtEl>
                                        <p:attrNameLst>
                                          <p:attrName>r</p:attrName>
                                        </p:attrNameLst>
                                      </p:cBhvr>
                                    </p:animRot>
                                    <p:animRot by="240000">
                                      <p:cBhvr>
                                        <p:cTn id="13" dur="200" fill="hold">
                                          <p:stCondLst>
                                            <p:cond delay="400"/>
                                          </p:stCondLst>
                                        </p:cTn>
                                        <p:tgtEl>
                                          <p:spTgt spid="25"/>
                                        </p:tgtEl>
                                        <p:attrNameLst>
                                          <p:attrName>r</p:attrName>
                                        </p:attrNameLst>
                                      </p:cBhvr>
                                    </p:animRot>
                                    <p:animRot by="-240000">
                                      <p:cBhvr>
                                        <p:cTn id="14" dur="200" fill="hold">
                                          <p:stCondLst>
                                            <p:cond delay="600"/>
                                          </p:stCondLst>
                                        </p:cTn>
                                        <p:tgtEl>
                                          <p:spTgt spid="25"/>
                                        </p:tgtEl>
                                        <p:attrNameLst>
                                          <p:attrName>r</p:attrName>
                                        </p:attrNameLst>
                                      </p:cBhvr>
                                    </p:animRot>
                                    <p:animRot by="120000">
                                      <p:cBhvr>
                                        <p:cTn id="15" dur="200" fill="hold">
                                          <p:stCondLst>
                                            <p:cond delay="800"/>
                                          </p:stCondLst>
                                        </p:cTn>
                                        <p:tgtEl>
                                          <p:spTgt spid="2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0-#ppt_w/2"/>
                                          </p:val>
                                        </p:tav>
                                        <p:tav tm="100000">
                                          <p:val>
                                            <p:strVal val="#ppt_x"/>
                                          </p:val>
                                        </p:tav>
                                      </p:tavLst>
                                    </p:anim>
                                    <p:anim calcmode="lin" valueType="num">
                                      <p:cBhvr additive="base">
                                        <p:cTn id="21" dur="500" fill="hold"/>
                                        <p:tgtEl>
                                          <p:spTgt spid="24"/>
                                        </p:tgtEl>
                                        <p:attrNameLst>
                                          <p:attrName>ppt_y</p:attrName>
                                        </p:attrNameLst>
                                      </p:cBhvr>
                                      <p:tavLst>
                                        <p:tav tm="0">
                                          <p:val>
                                            <p:strVal val="1+#ppt_h/2"/>
                                          </p:val>
                                        </p:tav>
                                        <p:tav tm="100000">
                                          <p:val>
                                            <p:strVal val="#ppt_y"/>
                                          </p:val>
                                        </p:tav>
                                      </p:tavLst>
                                    </p:anim>
                                  </p:childTnLst>
                                </p:cTn>
                              </p:par>
                              <p:par>
                                <p:cTn id="22" presetID="2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1949</Words>
  <Application>Microsoft Office PowerPoint</Application>
  <PresentationFormat>Widescreen</PresentationFormat>
  <Paragraphs>155</Paragraphs>
  <Slides>41</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#9Slide05 Phobia</vt:lpstr>
      <vt:lpstr>#9Slide05 SVNClementine</vt:lpstr>
      <vt:lpstr>Arial</vt:lpstr>
      <vt:lpstr>Calibri</vt:lpstr>
      <vt:lpstr>Calibri Light</vt:lpstr>
      <vt:lpstr>等线</vt:lpstr>
      <vt:lpstr>LNTH-LuoLuoNotangYuanTi 1</vt:lpstr>
      <vt:lpstr>Roboto</vt:lpstr>
      <vt:lpstr>Segoe UI Historic</vt:lpstr>
      <vt:lpstr>SVN-Apple</vt:lpstr>
      <vt:lpstr>Times New Roman</vt:lpstr>
      <vt:lpstr>UTM Duepuntozero</vt:lpstr>
      <vt:lpstr>UTM Edwardian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2</cp:revision>
  <dcterms:created xsi:type="dcterms:W3CDTF">2023-11-18T11:02:09Z</dcterms:created>
  <dcterms:modified xsi:type="dcterms:W3CDTF">2023-11-18T11:11:08Z</dcterms:modified>
</cp:coreProperties>
</file>